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300" r:id="rId2"/>
    <p:sldId id="276" r:id="rId3"/>
    <p:sldId id="260" r:id="rId4"/>
    <p:sldId id="259" r:id="rId5"/>
    <p:sldId id="277" r:id="rId6"/>
    <p:sldId id="261" r:id="rId7"/>
    <p:sldId id="278" r:id="rId8"/>
    <p:sldId id="286" r:id="rId9"/>
    <p:sldId id="262" r:id="rId10"/>
    <p:sldId id="272" r:id="rId11"/>
    <p:sldId id="273" r:id="rId12"/>
    <p:sldId id="295" r:id="rId13"/>
    <p:sldId id="274" r:id="rId14"/>
    <p:sldId id="275" r:id="rId15"/>
    <p:sldId id="279" r:id="rId16"/>
    <p:sldId id="296" r:id="rId17"/>
    <p:sldId id="280" r:id="rId18"/>
    <p:sldId id="281" r:id="rId19"/>
    <p:sldId id="297" r:id="rId20"/>
    <p:sldId id="282" r:id="rId21"/>
    <p:sldId id="283" r:id="rId22"/>
    <p:sldId id="284" r:id="rId23"/>
    <p:sldId id="298" r:id="rId24"/>
    <p:sldId id="285" r:id="rId25"/>
    <p:sldId id="287" r:id="rId26"/>
    <p:sldId id="288" r:id="rId27"/>
    <p:sldId id="299" r:id="rId28"/>
    <p:sldId id="289" r:id="rId29"/>
    <p:sldId id="290" r:id="rId30"/>
    <p:sldId id="291" r:id="rId31"/>
    <p:sldId id="292" r:id="rId32"/>
    <p:sldId id="293" r:id="rId3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48B4EE-15EA-527C-322D-C4FCE132C7DE}" v="1" dt="2023-04-23T11:03:24.706"/>
    <p1510:client id="{5847960D-4CD3-4DE3-A265-EF9D4E355977}" v="125" dt="2023-04-22T18:02:12.907"/>
    <p1510:client id="{8544BA6E-234D-4526-B3D5-D165AF4B1501}" v="2" dt="2023-04-25T18:09:56.080"/>
    <p1510:client id="{A2517B3E-F198-39DB-99B4-3110DCF2E3BD}" v="154" dt="2023-04-23T10:44:08.556"/>
    <p1510:client id="{A4DD136A-8C12-4970-9F88-F4D597404F52}" v="29" dt="2023-04-27T18:27:48.452"/>
    <p1510:client id="{AE3556A5-4028-7E66-BC80-F7EF556AC427}" v="437" dt="2023-04-23T09:13:17.332"/>
    <p1510:client id="{F0891241-B412-6723-85AE-3C8FE945C103}" v="45" dt="2023-05-19T18:21:42.357"/>
    <p1510:client id="{FBE6F85A-B103-F9C5-05C9-C0C8A47773DA}" v="4700" dt="2023-04-22T23:02:55.0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FB92D9-BD3F-46EE-814E-CF4187E880F8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s-ES"/>
        </a:p>
      </dgm:t>
    </dgm:pt>
    <dgm:pt modelId="{1A7715A7-6C0F-461A-A57E-2B561B2CAC17}">
      <dgm:prSet phldrT="[Texto]"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1. Breve descripción</a:t>
          </a:r>
        </a:p>
      </dgm:t>
    </dgm:pt>
    <dgm:pt modelId="{9F240E9F-559F-4713-A5DB-62A3E7D2E20E}" type="parTrans" cxnId="{54E99991-7FC0-4AF9-AF89-96BCC4161A65}">
      <dgm:prSet/>
      <dgm:spPr/>
      <dgm:t>
        <a:bodyPr/>
        <a:lstStyle/>
        <a:p>
          <a:endParaRPr lang="es-ES"/>
        </a:p>
      </dgm:t>
    </dgm:pt>
    <dgm:pt modelId="{B309AD64-00A8-46F5-8C16-B28A6705BC09}" type="sibTrans" cxnId="{54E99991-7FC0-4AF9-AF89-96BCC4161A65}">
      <dgm:prSet/>
      <dgm:spPr/>
      <dgm:t>
        <a:bodyPr/>
        <a:lstStyle/>
        <a:p>
          <a:endParaRPr lang="es-ES"/>
        </a:p>
      </dgm:t>
    </dgm:pt>
    <dgm:pt modelId="{0D981A69-679C-42A7-B293-43FB0457018C}">
      <dgm:prSet phldrT="[Texto]"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3. Ejemplos</a:t>
          </a:r>
          <a:endParaRPr lang="es-ES" dirty="0"/>
        </a:p>
      </dgm:t>
    </dgm:pt>
    <dgm:pt modelId="{5DC9EC56-3BE8-4918-A253-A4183AEF52E2}" type="parTrans" cxnId="{7BFC36A5-3922-4EE7-86C0-BA074F237130}">
      <dgm:prSet/>
      <dgm:spPr/>
      <dgm:t>
        <a:bodyPr/>
        <a:lstStyle/>
        <a:p>
          <a:endParaRPr lang="es-ES"/>
        </a:p>
      </dgm:t>
    </dgm:pt>
    <dgm:pt modelId="{BE99DD28-6696-465D-9716-506590A3C32D}" type="sibTrans" cxnId="{7BFC36A5-3922-4EE7-86C0-BA074F237130}">
      <dgm:prSet/>
      <dgm:spPr/>
      <dgm:t>
        <a:bodyPr/>
        <a:lstStyle/>
        <a:p>
          <a:endParaRPr lang="es-ES"/>
        </a:p>
      </dgm:t>
    </dgm:pt>
    <dgm:pt modelId="{70606CD0-6609-49B1-96E4-BD8A76014610}">
      <dgm:prSet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2. Debate</a:t>
          </a:r>
          <a:endParaRPr lang="es-ES" dirty="0"/>
        </a:p>
      </dgm:t>
    </dgm:pt>
    <dgm:pt modelId="{738A5F1A-489F-492B-BA3F-4BFD680B449E}" type="parTrans" cxnId="{929E9A55-9034-4836-B3CE-FD6568684F2F}">
      <dgm:prSet/>
      <dgm:spPr/>
    </dgm:pt>
    <dgm:pt modelId="{B87695C6-A7AA-4447-A1F1-5C2CD67D8955}" type="sibTrans" cxnId="{929E9A55-9034-4836-B3CE-FD6568684F2F}">
      <dgm:prSet/>
      <dgm:spPr/>
    </dgm:pt>
    <dgm:pt modelId="{75BD4305-CC18-4CCE-B771-9FC622DCC7A1}">
      <dgm:prSet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4. Conclusiones</a:t>
          </a:r>
        </a:p>
      </dgm:t>
    </dgm:pt>
    <dgm:pt modelId="{B7E9A8DE-4D36-453E-B11F-250EC458D54E}" type="parTrans" cxnId="{168BB213-3581-4336-B3D1-122FFCD45D94}">
      <dgm:prSet/>
      <dgm:spPr/>
    </dgm:pt>
    <dgm:pt modelId="{4CF2AED5-13A5-48F7-BCD7-5A7203344BB6}" type="sibTrans" cxnId="{168BB213-3581-4336-B3D1-122FFCD45D94}">
      <dgm:prSet/>
      <dgm:spPr/>
    </dgm:pt>
    <dgm:pt modelId="{20262463-4A08-470E-B1C1-152FFD6A3F7C}" type="pres">
      <dgm:prSet presAssocID="{D6FB92D9-BD3F-46EE-814E-CF4187E880F8}" presName="linear" presStyleCnt="0">
        <dgm:presLayoutVars>
          <dgm:animLvl val="lvl"/>
          <dgm:resizeHandles val="exact"/>
        </dgm:presLayoutVars>
      </dgm:prSet>
      <dgm:spPr/>
    </dgm:pt>
    <dgm:pt modelId="{5226DE2D-2740-4DD8-B09A-14EFEAA59C85}" type="pres">
      <dgm:prSet presAssocID="{1A7715A7-6C0F-461A-A57E-2B561B2CAC1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9D29C27-0A8B-4A1C-8068-50B72CE8BC50}" type="pres">
      <dgm:prSet presAssocID="{B309AD64-00A8-46F5-8C16-B28A6705BC09}" presName="spacer" presStyleCnt="0"/>
      <dgm:spPr/>
    </dgm:pt>
    <dgm:pt modelId="{9AD22163-C466-44F4-AA84-322B4BAF80BC}" type="pres">
      <dgm:prSet presAssocID="{70606CD0-6609-49B1-96E4-BD8A7601461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FBE7374-D9A9-4C3C-B273-BB1000727D99}" type="pres">
      <dgm:prSet presAssocID="{B87695C6-A7AA-4447-A1F1-5C2CD67D8955}" presName="spacer" presStyleCnt="0"/>
      <dgm:spPr/>
    </dgm:pt>
    <dgm:pt modelId="{EA33712E-F8B7-48CF-85A6-53EB2ECB1BCC}" type="pres">
      <dgm:prSet presAssocID="{0D981A69-679C-42A7-B293-43FB0457018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83092C1-CDD7-40BF-B224-B7EDBE70FEB0}" type="pres">
      <dgm:prSet presAssocID="{BE99DD28-6696-465D-9716-506590A3C32D}" presName="spacer" presStyleCnt="0"/>
      <dgm:spPr/>
    </dgm:pt>
    <dgm:pt modelId="{11CE5A44-2207-421E-AB89-51C8E46597C8}" type="pres">
      <dgm:prSet presAssocID="{75BD4305-CC18-4CCE-B771-9FC622DCC7A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68BB213-3581-4336-B3D1-122FFCD45D94}" srcId="{D6FB92D9-BD3F-46EE-814E-CF4187E880F8}" destId="{75BD4305-CC18-4CCE-B771-9FC622DCC7A1}" srcOrd="3" destOrd="0" parTransId="{B7E9A8DE-4D36-453E-B11F-250EC458D54E}" sibTransId="{4CF2AED5-13A5-48F7-BCD7-5A7203344BB6}"/>
    <dgm:cxn modelId="{84015215-A30A-4E67-B9D3-703C85CE3440}" type="presOf" srcId="{0D981A69-679C-42A7-B293-43FB0457018C}" destId="{EA33712E-F8B7-48CF-85A6-53EB2ECB1BCC}" srcOrd="0" destOrd="0" presId="urn:microsoft.com/office/officeart/2005/8/layout/vList2"/>
    <dgm:cxn modelId="{D1A06831-536A-40DE-8F52-B9C9E6731D73}" type="presOf" srcId="{70606CD0-6609-49B1-96E4-BD8A76014610}" destId="{9AD22163-C466-44F4-AA84-322B4BAF80BC}" srcOrd="0" destOrd="0" presId="urn:microsoft.com/office/officeart/2005/8/layout/vList2"/>
    <dgm:cxn modelId="{56376138-BFF2-4094-A713-3F090ADC1028}" type="presOf" srcId="{D6FB92D9-BD3F-46EE-814E-CF4187E880F8}" destId="{20262463-4A08-470E-B1C1-152FFD6A3F7C}" srcOrd="0" destOrd="0" presId="urn:microsoft.com/office/officeart/2005/8/layout/vList2"/>
    <dgm:cxn modelId="{F0A0B13D-34CC-4B76-9194-632C9B823556}" type="presOf" srcId="{1A7715A7-6C0F-461A-A57E-2B561B2CAC17}" destId="{5226DE2D-2740-4DD8-B09A-14EFEAA59C85}" srcOrd="0" destOrd="0" presId="urn:microsoft.com/office/officeart/2005/8/layout/vList2"/>
    <dgm:cxn modelId="{3E82835B-0B0A-44C0-B788-999318453685}" type="presOf" srcId="{75BD4305-CC18-4CCE-B771-9FC622DCC7A1}" destId="{11CE5A44-2207-421E-AB89-51C8E46597C8}" srcOrd="0" destOrd="0" presId="urn:microsoft.com/office/officeart/2005/8/layout/vList2"/>
    <dgm:cxn modelId="{929E9A55-9034-4836-B3CE-FD6568684F2F}" srcId="{D6FB92D9-BD3F-46EE-814E-CF4187E880F8}" destId="{70606CD0-6609-49B1-96E4-BD8A76014610}" srcOrd="1" destOrd="0" parTransId="{738A5F1A-489F-492B-BA3F-4BFD680B449E}" sibTransId="{B87695C6-A7AA-4447-A1F1-5C2CD67D8955}"/>
    <dgm:cxn modelId="{54E99991-7FC0-4AF9-AF89-96BCC4161A65}" srcId="{D6FB92D9-BD3F-46EE-814E-CF4187E880F8}" destId="{1A7715A7-6C0F-461A-A57E-2B561B2CAC17}" srcOrd="0" destOrd="0" parTransId="{9F240E9F-559F-4713-A5DB-62A3E7D2E20E}" sibTransId="{B309AD64-00A8-46F5-8C16-B28A6705BC09}"/>
    <dgm:cxn modelId="{7BFC36A5-3922-4EE7-86C0-BA074F237130}" srcId="{D6FB92D9-BD3F-46EE-814E-CF4187E880F8}" destId="{0D981A69-679C-42A7-B293-43FB0457018C}" srcOrd="2" destOrd="0" parTransId="{5DC9EC56-3BE8-4918-A253-A4183AEF52E2}" sibTransId="{BE99DD28-6696-465D-9716-506590A3C32D}"/>
    <dgm:cxn modelId="{0A30779D-525E-433B-A7A3-B59EBE884E31}" type="presParOf" srcId="{20262463-4A08-470E-B1C1-152FFD6A3F7C}" destId="{5226DE2D-2740-4DD8-B09A-14EFEAA59C85}" srcOrd="0" destOrd="0" presId="urn:microsoft.com/office/officeart/2005/8/layout/vList2"/>
    <dgm:cxn modelId="{76D3070E-3F87-499C-B4EB-094230F40FAF}" type="presParOf" srcId="{20262463-4A08-470E-B1C1-152FFD6A3F7C}" destId="{59D29C27-0A8B-4A1C-8068-50B72CE8BC50}" srcOrd="1" destOrd="0" presId="urn:microsoft.com/office/officeart/2005/8/layout/vList2"/>
    <dgm:cxn modelId="{B8B4116E-15EC-47ED-B0E4-98B1848289E6}" type="presParOf" srcId="{20262463-4A08-470E-B1C1-152FFD6A3F7C}" destId="{9AD22163-C466-44F4-AA84-322B4BAF80BC}" srcOrd="2" destOrd="0" presId="urn:microsoft.com/office/officeart/2005/8/layout/vList2"/>
    <dgm:cxn modelId="{8A7E7798-9CA6-4BBF-968A-0BEE32195E08}" type="presParOf" srcId="{20262463-4A08-470E-B1C1-152FFD6A3F7C}" destId="{4FBE7374-D9A9-4C3C-B273-BB1000727D99}" srcOrd="3" destOrd="0" presId="urn:microsoft.com/office/officeart/2005/8/layout/vList2"/>
    <dgm:cxn modelId="{9372F73D-8AD2-4674-8EDD-D670C39D6A0F}" type="presParOf" srcId="{20262463-4A08-470E-B1C1-152FFD6A3F7C}" destId="{EA33712E-F8B7-48CF-85A6-53EB2ECB1BCC}" srcOrd="4" destOrd="0" presId="urn:microsoft.com/office/officeart/2005/8/layout/vList2"/>
    <dgm:cxn modelId="{E68521FB-0EB6-4045-B61D-44484BD58AFB}" type="presParOf" srcId="{20262463-4A08-470E-B1C1-152FFD6A3F7C}" destId="{F83092C1-CDD7-40BF-B224-B7EDBE70FEB0}" srcOrd="5" destOrd="0" presId="urn:microsoft.com/office/officeart/2005/8/layout/vList2"/>
    <dgm:cxn modelId="{3EF79892-2D67-4384-979E-ABEDC9306C60}" type="presParOf" srcId="{20262463-4A08-470E-B1C1-152FFD6A3F7C}" destId="{11CE5A44-2207-421E-AB89-51C8E46597C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A6B680-17B0-4F17-A490-34A3B1323B90}" type="doc">
      <dgm:prSet loTypeId="urn:microsoft.com/office/officeart/2005/8/layout/cycle1" loCatId="cycle" qsTypeId="urn:microsoft.com/office/officeart/2005/8/quickstyle/3d5" qsCatId="3D" csTypeId="urn:microsoft.com/office/officeart/2005/8/colors/accent2_5" csCatId="accent2" phldr="1"/>
      <dgm:spPr/>
      <dgm:t>
        <a:bodyPr/>
        <a:lstStyle/>
        <a:p>
          <a:endParaRPr lang="es-ES"/>
        </a:p>
      </dgm:t>
    </dgm:pt>
    <dgm:pt modelId="{F8B30FC4-6EB5-432D-9CE0-23C095E8186D}">
      <dgm:prSet phldrT="[Texto]" phldr="0"/>
      <dgm:spPr/>
      <dgm:t>
        <a:bodyPr/>
        <a:lstStyle/>
        <a:p>
          <a:r>
            <a:rPr lang="es-ES" dirty="0">
              <a:latin typeface="Calibri Light" panose="020F0302020204030204"/>
            </a:rPr>
            <a:t>Green</a:t>
          </a:r>
          <a:endParaRPr lang="es-ES" dirty="0"/>
        </a:p>
      </dgm:t>
    </dgm:pt>
    <dgm:pt modelId="{1C31BAFA-16A2-46DD-8345-6C54CD7F0AD2}" type="parTrans" cxnId="{FE831096-1545-4248-938E-21124137BE79}">
      <dgm:prSet/>
      <dgm:spPr/>
      <dgm:t>
        <a:bodyPr/>
        <a:lstStyle/>
        <a:p>
          <a:endParaRPr lang="es-ES"/>
        </a:p>
      </dgm:t>
    </dgm:pt>
    <dgm:pt modelId="{68BFF368-7300-419C-8A1D-9A54F01A8580}" type="sibTrans" cxnId="{FE831096-1545-4248-938E-21124137BE79}">
      <dgm:prSet/>
      <dgm:spPr/>
      <dgm:t>
        <a:bodyPr/>
        <a:lstStyle/>
        <a:p>
          <a:endParaRPr lang="es-ES"/>
        </a:p>
      </dgm:t>
    </dgm:pt>
    <dgm:pt modelId="{76B18FCC-7F82-4A7E-8220-201A2E210A96}">
      <dgm:prSet phldrT="[Texto]" phldr="0"/>
      <dgm:spPr/>
      <dgm:t>
        <a:bodyPr/>
        <a:lstStyle/>
        <a:p>
          <a:r>
            <a:rPr lang="es-ES" dirty="0">
              <a:latin typeface="Calibri Light" panose="020F0302020204030204"/>
            </a:rPr>
            <a:t>Refactor</a:t>
          </a:r>
          <a:endParaRPr lang="es-ES" dirty="0"/>
        </a:p>
      </dgm:t>
    </dgm:pt>
    <dgm:pt modelId="{D7A1CA06-CA8C-4E8B-B886-687F2AE000E3}" type="parTrans" cxnId="{78F0FC5D-6715-4D34-B2FF-EE054BBE77D6}">
      <dgm:prSet/>
      <dgm:spPr/>
      <dgm:t>
        <a:bodyPr/>
        <a:lstStyle/>
        <a:p>
          <a:endParaRPr lang="es-ES"/>
        </a:p>
      </dgm:t>
    </dgm:pt>
    <dgm:pt modelId="{8F71410B-F99A-4BF1-A648-D3511F6B2CDC}" type="sibTrans" cxnId="{78F0FC5D-6715-4D34-B2FF-EE054BBE77D6}">
      <dgm:prSet/>
      <dgm:spPr/>
      <dgm:t>
        <a:bodyPr/>
        <a:lstStyle/>
        <a:p>
          <a:endParaRPr lang="es-ES"/>
        </a:p>
      </dgm:t>
    </dgm:pt>
    <dgm:pt modelId="{EE2BF8E8-5F01-4ED0-BC33-08B60D02A4B2}">
      <dgm:prSet phldrT="[Texto]" phldr="0"/>
      <dgm:spPr/>
      <dgm:t>
        <a:bodyPr/>
        <a:lstStyle/>
        <a:p>
          <a:r>
            <a:rPr lang="es-ES" dirty="0">
              <a:latin typeface="Calibri Light" panose="020F0302020204030204"/>
            </a:rPr>
            <a:t>Red</a:t>
          </a:r>
          <a:endParaRPr lang="es-ES" dirty="0"/>
        </a:p>
      </dgm:t>
    </dgm:pt>
    <dgm:pt modelId="{BEE51F51-9A89-476F-93BA-EDDD794EE604}" type="parTrans" cxnId="{183D69D3-43A6-4DC5-AC25-83D36FAD289A}">
      <dgm:prSet/>
      <dgm:spPr/>
      <dgm:t>
        <a:bodyPr/>
        <a:lstStyle/>
        <a:p>
          <a:endParaRPr lang="es-ES"/>
        </a:p>
      </dgm:t>
    </dgm:pt>
    <dgm:pt modelId="{1E832554-B8C2-4609-84E7-4DCB9B4EE038}" type="sibTrans" cxnId="{183D69D3-43A6-4DC5-AC25-83D36FAD289A}">
      <dgm:prSet/>
      <dgm:spPr/>
      <dgm:t>
        <a:bodyPr/>
        <a:lstStyle/>
        <a:p>
          <a:endParaRPr lang="es-ES"/>
        </a:p>
      </dgm:t>
    </dgm:pt>
    <dgm:pt modelId="{B764F7B6-A249-418D-8C90-90EA3569824E}" type="pres">
      <dgm:prSet presAssocID="{48A6B680-17B0-4F17-A490-34A3B1323B90}" presName="cycle" presStyleCnt="0">
        <dgm:presLayoutVars>
          <dgm:dir/>
          <dgm:resizeHandles val="exact"/>
        </dgm:presLayoutVars>
      </dgm:prSet>
      <dgm:spPr/>
    </dgm:pt>
    <dgm:pt modelId="{7A3EBF67-C8E5-4BC7-9984-3ED91D897DEC}" type="pres">
      <dgm:prSet presAssocID="{F8B30FC4-6EB5-432D-9CE0-23C095E8186D}" presName="dummy" presStyleCnt="0"/>
      <dgm:spPr/>
    </dgm:pt>
    <dgm:pt modelId="{4E5406E0-9EE9-4AD5-8B20-66E906DB8BC2}" type="pres">
      <dgm:prSet presAssocID="{F8B30FC4-6EB5-432D-9CE0-23C095E8186D}" presName="node" presStyleLbl="revTx" presStyleIdx="0" presStyleCnt="3">
        <dgm:presLayoutVars>
          <dgm:bulletEnabled val="1"/>
        </dgm:presLayoutVars>
      </dgm:prSet>
      <dgm:spPr/>
    </dgm:pt>
    <dgm:pt modelId="{06125D7A-981F-4166-AAD2-406225F9EF91}" type="pres">
      <dgm:prSet presAssocID="{68BFF368-7300-419C-8A1D-9A54F01A8580}" presName="sibTrans" presStyleLbl="node1" presStyleIdx="0" presStyleCnt="3"/>
      <dgm:spPr/>
    </dgm:pt>
    <dgm:pt modelId="{C45F7173-6D01-4F2B-85AB-D52CC566113F}" type="pres">
      <dgm:prSet presAssocID="{76B18FCC-7F82-4A7E-8220-201A2E210A96}" presName="dummy" presStyleCnt="0"/>
      <dgm:spPr/>
    </dgm:pt>
    <dgm:pt modelId="{8084E38D-769D-4050-B233-480B792A33D0}" type="pres">
      <dgm:prSet presAssocID="{76B18FCC-7F82-4A7E-8220-201A2E210A96}" presName="node" presStyleLbl="revTx" presStyleIdx="1" presStyleCnt="3">
        <dgm:presLayoutVars>
          <dgm:bulletEnabled val="1"/>
        </dgm:presLayoutVars>
      </dgm:prSet>
      <dgm:spPr/>
    </dgm:pt>
    <dgm:pt modelId="{9B223F5E-AB09-400C-8FD7-A7471615CA3B}" type="pres">
      <dgm:prSet presAssocID="{8F71410B-F99A-4BF1-A648-D3511F6B2CDC}" presName="sibTrans" presStyleLbl="node1" presStyleIdx="1" presStyleCnt="3"/>
      <dgm:spPr/>
    </dgm:pt>
    <dgm:pt modelId="{B3FA1E72-C84D-414A-AC54-DD835E609CB6}" type="pres">
      <dgm:prSet presAssocID="{EE2BF8E8-5F01-4ED0-BC33-08B60D02A4B2}" presName="dummy" presStyleCnt="0"/>
      <dgm:spPr/>
    </dgm:pt>
    <dgm:pt modelId="{84F2A213-5096-4849-9AAB-8D5462E79940}" type="pres">
      <dgm:prSet presAssocID="{EE2BF8E8-5F01-4ED0-BC33-08B60D02A4B2}" presName="node" presStyleLbl="revTx" presStyleIdx="2" presStyleCnt="3">
        <dgm:presLayoutVars>
          <dgm:bulletEnabled val="1"/>
        </dgm:presLayoutVars>
      </dgm:prSet>
      <dgm:spPr/>
    </dgm:pt>
    <dgm:pt modelId="{360F6950-85F1-43AC-8261-62BDC71A1489}" type="pres">
      <dgm:prSet presAssocID="{1E832554-B8C2-4609-84E7-4DCB9B4EE038}" presName="sibTrans" presStyleLbl="node1" presStyleIdx="2" presStyleCnt="3"/>
      <dgm:spPr/>
    </dgm:pt>
  </dgm:ptLst>
  <dgm:cxnLst>
    <dgm:cxn modelId="{4B71700A-9639-4965-BC33-1B86D4CDCA8B}" type="presOf" srcId="{8F71410B-F99A-4BF1-A648-D3511F6B2CDC}" destId="{9B223F5E-AB09-400C-8FD7-A7471615CA3B}" srcOrd="0" destOrd="0" presId="urn:microsoft.com/office/officeart/2005/8/layout/cycle1"/>
    <dgm:cxn modelId="{4BA5D72F-FC81-407F-91AC-24D7CA68AC6B}" type="presOf" srcId="{76B18FCC-7F82-4A7E-8220-201A2E210A96}" destId="{8084E38D-769D-4050-B233-480B792A33D0}" srcOrd="0" destOrd="0" presId="urn:microsoft.com/office/officeart/2005/8/layout/cycle1"/>
    <dgm:cxn modelId="{65F16332-3A68-4096-A60F-B8C4B26A0557}" type="presOf" srcId="{F8B30FC4-6EB5-432D-9CE0-23C095E8186D}" destId="{4E5406E0-9EE9-4AD5-8B20-66E906DB8BC2}" srcOrd="0" destOrd="0" presId="urn:microsoft.com/office/officeart/2005/8/layout/cycle1"/>
    <dgm:cxn modelId="{78F0FC5D-6715-4D34-B2FF-EE054BBE77D6}" srcId="{48A6B680-17B0-4F17-A490-34A3B1323B90}" destId="{76B18FCC-7F82-4A7E-8220-201A2E210A96}" srcOrd="1" destOrd="0" parTransId="{D7A1CA06-CA8C-4E8B-B886-687F2AE000E3}" sibTransId="{8F71410B-F99A-4BF1-A648-D3511F6B2CDC}"/>
    <dgm:cxn modelId="{57C7AA59-5A20-46F9-A5D7-106BFF407D52}" type="presOf" srcId="{48A6B680-17B0-4F17-A490-34A3B1323B90}" destId="{B764F7B6-A249-418D-8C90-90EA3569824E}" srcOrd="0" destOrd="0" presId="urn:microsoft.com/office/officeart/2005/8/layout/cycle1"/>
    <dgm:cxn modelId="{394DE55A-9424-4815-93EA-3760484612EB}" type="presOf" srcId="{1E832554-B8C2-4609-84E7-4DCB9B4EE038}" destId="{360F6950-85F1-43AC-8261-62BDC71A1489}" srcOrd="0" destOrd="0" presId="urn:microsoft.com/office/officeart/2005/8/layout/cycle1"/>
    <dgm:cxn modelId="{DAAD1D7E-EF7C-4D77-A47F-4CE2FB56C396}" type="presOf" srcId="{68BFF368-7300-419C-8A1D-9A54F01A8580}" destId="{06125D7A-981F-4166-AAD2-406225F9EF91}" srcOrd="0" destOrd="0" presId="urn:microsoft.com/office/officeart/2005/8/layout/cycle1"/>
    <dgm:cxn modelId="{2B8F918B-3CAB-451E-8DF1-42DECA6A500B}" type="presOf" srcId="{EE2BF8E8-5F01-4ED0-BC33-08B60D02A4B2}" destId="{84F2A213-5096-4849-9AAB-8D5462E79940}" srcOrd="0" destOrd="0" presId="urn:microsoft.com/office/officeart/2005/8/layout/cycle1"/>
    <dgm:cxn modelId="{FE831096-1545-4248-938E-21124137BE79}" srcId="{48A6B680-17B0-4F17-A490-34A3B1323B90}" destId="{F8B30FC4-6EB5-432D-9CE0-23C095E8186D}" srcOrd="0" destOrd="0" parTransId="{1C31BAFA-16A2-46DD-8345-6C54CD7F0AD2}" sibTransId="{68BFF368-7300-419C-8A1D-9A54F01A8580}"/>
    <dgm:cxn modelId="{183D69D3-43A6-4DC5-AC25-83D36FAD289A}" srcId="{48A6B680-17B0-4F17-A490-34A3B1323B90}" destId="{EE2BF8E8-5F01-4ED0-BC33-08B60D02A4B2}" srcOrd="2" destOrd="0" parTransId="{BEE51F51-9A89-476F-93BA-EDDD794EE604}" sibTransId="{1E832554-B8C2-4609-84E7-4DCB9B4EE038}"/>
    <dgm:cxn modelId="{8A1FAA9A-DB4A-4642-9182-BD91EB32E663}" type="presParOf" srcId="{B764F7B6-A249-418D-8C90-90EA3569824E}" destId="{7A3EBF67-C8E5-4BC7-9984-3ED91D897DEC}" srcOrd="0" destOrd="0" presId="urn:microsoft.com/office/officeart/2005/8/layout/cycle1"/>
    <dgm:cxn modelId="{71FD69C9-30AF-44C3-B759-AFE8DC891EF1}" type="presParOf" srcId="{B764F7B6-A249-418D-8C90-90EA3569824E}" destId="{4E5406E0-9EE9-4AD5-8B20-66E906DB8BC2}" srcOrd="1" destOrd="0" presId="urn:microsoft.com/office/officeart/2005/8/layout/cycle1"/>
    <dgm:cxn modelId="{92DD9AC0-8266-413A-AA7D-F4D7CAA8F138}" type="presParOf" srcId="{B764F7B6-A249-418D-8C90-90EA3569824E}" destId="{06125D7A-981F-4166-AAD2-406225F9EF91}" srcOrd="2" destOrd="0" presId="urn:microsoft.com/office/officeart/2005/8/layout/cycle1"/>
    <dgm:cxn modelId="{ADCE329C-57F8-4651-B47F-4C86214CF7E8}" type="presParOf" srcId="{B764F7B6-A249-418D-8C90-90EA3569824E}" destId="{C45F7173-6D01-4F2B-85AB-D52CC566113F}" srcOrd="3" destOrd="0" presId="urn:microsoft.com/office/officeart/2005/8/layout/cycle1"/>
    <dgm:cxn modelId="{4984ED1E-05CB-4DD5-AF08-3119BA711C03}" type="presParOf" srcId="{B764F7B6-A249-418D-8C90-90EA3569824E}" destId="{8084E38D-769D-4050-B233-480B792A33D0}" srcOrd="4" destOrd="0" presId="urn:microsoft.com/office/officeart/2005/8/layout/cycle1"/>
    <dgm:cxn modelId="{C9C90912-786E-4DEE-BE02-E7B6BB8A930B}" type="presParOf" srcId="{B764F7B6-A249-418D-8C90-90EA3569824E}" destId="{9B223F5E-AB09-400C-8FD7-A7471615CA3B}" srcOrd="5" destOrd="0" presId="urn:microsoft.com/office/officeart/2005/8/layout/cycle1"/>
    <dgm:cxn modelId="{2BDDF770-FBF5-46F4-A4E3-387DA3FDF222}" type="presParOf" srcId="{B764F7B6-A249-418D-8C90-90EA3569824E}" destId="{B3FA1E72-C84D-414A-AC54-DD835E609CB6}" srcOrd="6" destOrd="0" presId="urn:microsoft.com/office/officeart/2005/8/layout/cycle1"/>
    <dgm:cxn modelId="{E6F507C8-E351-4C28-9E7F-F56682DD52B9}" type="presParOf" srcId="{B764F7B6-A249-418D-8C90-90EA3569824E}" destId="{84F2A213-5096-4849-9AAB-8D5462E79940}" srcOrd="7" destOrd="0" presId="urn:microsoft.com/office/officeart/2005/8/layout/cycle1"/>
    <dgm:cxn modelId="{A624D9A3-163A-4A50-AA2A-0FB1C7A06389}" type="presParOf" srcId="{B764F7B6-A249-418D-8C90-90EA3569824E}" destId="{360F6950-85F1-43AC-8261-62BDC71A1489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F709C9-2ADE-4A51-B406-D7C1FAA4D7D6}" type="doc">
      <dgm:prSet loTypeId="urn:microsoft.com/office/officeart/2005/8/layout/chevron2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s-ES"/>
        </a:p>
      </dgm:t>
    </dgm:pt>
    <dgm:pt modelId="{08901433-9D14-4DAE-935F-B05A3E957DA8}">
      <dgm:prSet phldrT="[Texto]" phldr="0"/>
      <dgm:spPr/>
      <dgm:t>
        <a:bodyPr/>
        <a:lstStyle/>
        <a:p>
          <a:r>
            <a:rPr lang="es-ES" dirty="0">
              <a:latin typeface="Calibri Light" panose="020F0302020204030204"/>
            </a:rPr>
            <a:t>Red</a:t>
          </a:r>
          <a:endParaRPr lang="es-ES" dirty="0"/>
        </a:p>
      </dgm:t>
    </dgm:pt>
    <dgm:pt modelId="{6C9BC668-9998-4287-A70F-9846C5DB44D4}" type="parTrans" cxnId="{701694D1-2E0F-4D0D-B638-3D6FD1CB9070}">
      <dgm:prSet/>
      <dgm:spPr/>
      <dgm:t>
        <a:bodyPr/>
        <a:lstStyle/>
        <a:p>
          <a:endParaRPr lang="es-ES"/>
        </a:p>
      </dgm:t>
    </dgm:pt>
    <dgm:pt modelId="{40796DD6-DAFA-4CC3-B75D-D2D091F4844E}" type="sibTrans" cxnId="{701694D1-2E0F-4D0D-B638-3D6FD1CB9070}">
      <dgm:prSet/>
      <dgm:spPr/>
      <dgm:t>
        <a:bodyPr/>
        <a:lstStyle/>
        <a:p>
          <a:endParaRPr lang="es-ES"/>
        </a:p>
      </dgm:t>
    </dgm:pt>
    <dgm:pt modelId="{4C67A002-7118-4142-8FC0-B6C0D09E693D}">
      <dgm:prSet phldrT="[Texto]"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Demostrar ausencia</a:t>
          </a:r>
          <a:endParaRPr lang="es-ES" dirty="0"/>
        </a:p>
      </dgm:t>
    </dgm:pt>
    <dgm:pt modelId="{8D2C276F-71DD-4A5A-B127-289AC7116266}" type="parTrans" cxnId="{475F0ADA-3688-4010-A582-A907EB3EC928}">
      <dgm:prSet/>
      <dgm:spPr/>
      <dgm:t>
        <a:bodyPr/>
        <a:lstStyle/>
        <a:p>
          <a:endParaRPr lang="es-ES"/>
        </a:p>
      </dgm:t>
    </dgm:pt>
    <dgm:pt modelId="{B0E940AA-125C-4FE8-99CB-7379F728EB07}" type="sibTrans" cxnId="{475F0ADA-3688-4010-A582-A907EB3EC928}">
      <dgm:prSet/>
      <dgm:spPr/>
      <dgm:t>
        <a:bodyPr/>
        <a:lstStyle/>
        <a:p>
          <a:endParaRPr lang="es-ES"/>
        </a:p>
      </dgm:t>
    </dgm:pt>
    <dgm:pt modelId="{CAEB47DA-EDCB-420A-B3F9-098BFCDC5C12}">
      <dgm:prSet phldrT="[Texto]" phldr="0"/>
      <dgm:spPr/>
      <dgm:t>
        <a:bodyPr/>
        <a:lstStyle/>
        <a:p>
          <a:r>
            <a:rPr lang="es-ES" dirty="0">
              <a:latin typeface="Calibri Light" panose="020F0302020204030204"/>
            </a:rPr>
            <a:t>Green</a:t>
          </a:r>
          <a:endParaRPr lang="es-ES" dirty="0"/>
        </a:p>
      </dgm:t>
    </dgm:pt>
    <dgm:pt modelId="{2A9D7417-F4C9-4F80-95D3-64CE464232CF}" type="parTrans" cxnId="{8449E516-C1D0-48E0-B9D8-22C1736CCFBC}">
      <dgm:prSet/>
      <dgm:spPr/>
      <dgm:t>
        <a:bodyPr/>
        <a:lstStyle/>
        <a:p>
          <a:endParaRPr lang="es-ES"/>
        </a:p>
      </dgm:t>
    </dgm:pt>
    <dgm:pt modelId="{049F2B22-A497-4FF2-9D88-BD53B4C1E96F}" type="sibTrans" cxnId="{8449E516-C1D0-48E0-B9D8-22C1736CCFBC}">
      <dgm:prSet/>
      <dgm:spPr/>
      <dgm:t>
        <a:bodyPr/>
        <a:lstStyle/>
        <a:p>
          <a:endParaRPr lang="es-ES"/>
        </a:p>
      </dgm:t>
    </dgm:pt>
    <dgm:pt modelId="{CB5F52DA-E535-4E23-97E4-17AB95230213}">
      <dgm:prSet phldrT="[Texto]"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Entender solución</a:t>
          </a:r>
          <a:endParaRPr lang="es-ES" dirty="0"/>
        </a:p>
      </dgm:t>
    </dgm:pt>
    <dgm:pt modelId="{D36A2640-A2AB-44C8-9975-43725D13055F}" type="parTrans" cxnId="{C1674A48-6425-4156-B0BE-24999A0D76CB}">
      <dgm:prSet/>
      <dgm:spPr/>
      <dgm:t>
        <a:bodyPr/>
        <a:lstStyle/>
        <a:p>
          <a:endParaRPr lang="es-ES"/>
        </a:p>
      </dgm:t>
    </dgm:pt>
    <dgm:pt modelId="{75F3B9CE-5057-41E5-A843-E901863395C6}" type="sibTrans" cxnId="{C1674A48-6425-4156-B0BE-24999A0D76CB}">
      <dgm:prSet/>
      <dgm:spPr/>
      <dgm:t>
        <a:bodyPr/>
        <a:lstStyle/>
        <a:p>
          <a:endParaRPr lang="es-ES"/>
        </a:p>
      </dgm:t>
    </dgm:pt>
    <dgm:pt modelId="{C0BC981B-CBE6-4D77-BFD3-40843F31EA5C}">
      <dgm:prSet phldrT="[Texto]" phldr="0"/>
      <dgm:spPr/>
      <dgm:t>
        <a:bodyPr/>
        <a:lstStyle/>
        <a:p>
          <a:r>
            <a:rPr lang="es-ES" dirty="0" err="1">
              <a:latin typeface="Calibri Light" panose="020F0302020204030204"/>
            </a:rPr>
            <a:t>Refactor</a:t>
          </a:r>
          <a:endParaRPr lang="es-ES" dirty="0" err="1"/>
        </a:p>
      </dgm:t>
    </dgm:pt>
    <dgm:pt modelId="{08A709A2-F0EB-4055-A251-ABBA10FFDEF7}" type="parTrans" cxnId="{B8F735DE-AAD9-4E3F-87A1-74D0E60DE585}">
      <dgm:prSet/>
      <dgm:spPr/>
      <dgm:t>
        <a:bodyPr/>
        <a:lstStyle/>
        <a:p>
          <a:endParaRPr lang="es-ES"/>
        </a:p>
      </dgm:t>
    </dgm:pt>
    <dgm:pt modelId="{86B5240A-8957-45AD-92E4-1C1B5C7E2FA7}" type="sibTrans" cxnId="{B8F735DE-AAD9-4E3F-87A1-74D0E60DE585}">
      <dgm:prSet/>
      <dgm:spPr/>
      <dgm:t>
        <a:bodyPr/>
        <a:lstStyle/>
        <a:p>
          <a:endParaRPr lang="es-ES"/>
        </a:p>
      </dgm:t>
    </dgm:pt>
    <dgm:pt modelId="{374C581C-7462-4402-8138-8B5972C9FC4C}">
      <dgm:prSet phldrT="[Texto]"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Eliminar duplicación</a:t>
          </a:r>
          <a:endParaRPr lang="es-ES" dirty="0"/>
        </a:p>
      </dgm:t>
    </dgm:pt>
    <dgm:pt modelId="{C6C3C16A-715C-4F80-90C7-BFF1E0C89EED}" type="parTrans" cxnId="{98C9DA74-024E-478E-9CDE-D16F386B3BD6}">
      <dgm:prSet/>
      <dgm:spPr/>
      <dgm:t>
        <a:bodyPr/>
        <a:lstStyle/>
        <a:p>
          <a:endParaRPr lang="es-ES"/>
        </a:p>
      </dgm:t>
    </dgm:pt>
    <dgm:pt modelId="{66F612BB-4D30-47ED-AEE4-DBB059EF6DD1}" type="sibTrans" cxnId="{98C9DA74-024E-478E-9CDE-D16F386B3BD6}">
      <dgm:prSet/>
      <dgm:spPr/>
      <dgm:t>
        <a:bodyPr/>
        <a:lstStyle/>
        <a:p>
          <a:endParaRPr lang="es-ES"/>
        </a:p>
      </dgm:t>
    </dgm:pt>
    <dgm:pt modelId="{A3E8DB01-028B-415A-83F5-489CCD416FE0}" type="pres">
      <dgm:prSet presAssocID="{43F709C9-2ADE-4A51-B406-D7C1FAA4D7D6}" presName="linearFlow" presStyleCnt="0">
        <dgm:presLayoutVars>
          <dgm:dir/>
          <dgm:animLvl val="lvl"/>
          <dgm:resizeHandles val="exact"/>
        </dgm:presLayoutVars>
      </dgm:prSet>
      <dgm:spPr/>
    </dgm:pt>
    <dgm:pt modelId="{62CB74CB-915B-42EA-BD1B-F3583B8C44B5}" type="pres">
      <dgm:prSet presAssocID="{08901433-9D14-4DAE-935F-B05A3E957DA8}" presName="composite" presStyleCnt="0"/>
      <dgm:spPr/>
    </dgm:pt>
    <dgm:pt modelId="{214F8B00-3BCC-479B-BA37-841640728707}" type="pres">
      <dgm:prSet presAssocID="{08901433-9D14-4DAE-935F-B05A3E957DA8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79E36529-9109-4525-B126-9A6F42E09168}" type="pres">
      <dgm:prSet presAssocID="{08901433-9D14-4DAE-935F-B05A3E957DA8}" presName="descendantText" presStyleLbl="alignAcc1" presStyleIdx="0" presStyleCnt="3">
        <dgm:presLayoutVars>
          <dgm:bulletEnabled val="1"/>
        </dgm:presLayoutVars>
      </dgm:prSet>
      <dgm:spPr/>
    </dgm:pt>
    <dgm:pt modelId="{196AFB5E-3DB7-4662-9537-1F12BE592D9B}" type="pres">
      <dgm:prSet presAssocID="{40796DD6-DAFA-4CC3-B75D-D2D091F4844E}" presName="sp" presStyleCnt="0"/>
      <dgm:spPr/>
    </dgm:pt>
    <dgm:pt modelId="{2193C704-5E9B-4C52-9E26-51546C864561}" type="pres">
      <dgm:prSet presAssocID="{CAEB47DA-EDCB-420A-B3F9-098BFCDC5C12}" presName="composite" presStyleCnt="0"/>
      <dgm:spPr/>
    </dgm:pt>
    <dgm:pt modelId="{D43FB235-7F66-4DBF-8B12-02F4082485F5}" type="pres">
      <dgm:prSet presAssocID="{CAEB47DA-EDCB-420A-B3F9-098BFCDC5C12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21CBAE35-2D1C-4660-8E1C-6F23D3966843}" type="pres">
      <dgm:prSet presAssocID="{CAEB47DA-EDCB-420A-B3F9-098BFCDC5C12}" presName="descendantText" presStyleLbl="alignAcc1" presStyleIdx="1" presStyleCnt="3">
        <dgm:presLayoutVars>
          <dgm:bulletEnabled val="1"/>
        </dgm:presLayoutVars>
      </dgm:prSet>
      <dgm:spPr/>
    </dgm:pt>
    <dgm:pt modelId="{FC4A0FFF-2DD7-46DA-82A3-BB005270718E}" type="pres">
      <dgm:prSet presAssocID="{049F2B22-A497-4FF2-9D88-BD53B4C1E96F}" presName="sp" presStyleCnt="0"/>
      <dgm:spPr/>
    </dgm:pt>
    <dgm:pt modelId="{923104E3-4BDF-4488-AB99-189612D2FA7B}" type="pres">
      <dgm:prSet presAssocID="{C0BC981B-CBE6-4D77-BFD3-40843F31EA5C}" presName="composite" presStyleCnt="0"/>
      <dgm:spPr/>
    </dgm:pt>
    <dgm:pt modelId="{F1FAD5CA-8656-498F-B3E6-FC1CA397B546}" type="pres">
      <dgm:prSet presAssocID="{C0BC981B-CBE6-4D77-BFD3-40843F31EA5C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DEFCF14E-0E0E-4E62-871B-B3A9A9FE1026}" type="pres">
      <dgm:prSet presAssocID="{C0BC981B-CBE6-4D77-BFD3-40843F31EA5C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F35AD509-CAC7-49E9-912F-65D30A6D0820}" type="presOf" srcId="{43F709C9-2ADE-4A51-B406-D7C1FAA4D7D6}" destId="{A3E8DB01-028B-415A-83F5-489CCD416FE0}" srcOrd="0" destOrd="0" presId="urn:microsoft.com/office/officeart/2005/8/layout/chevron2"/>
    <dgm:cxn modelId="{8449E516-C1D0-48E0-B9D8-22C1736CCFBC}" srcId="{43F709C9-2ADE-4A51-B406-D7C1FAA4D7D6}" destId="{CAEB47DA-EDCB-420A-B3F9-098BFCDC5C12}" srcOrd="1" destOrd="0" parTransId="{2A9D7417-F4C9-4F80-95D3-64CE464232CF}" sibTransId="{049F2B22-A497-4FF2-9D88-BD53B4C1E96F}"/>
    <dgm:cxn modelId="{372A0D1F-3F61-4F3C-85CF-94B6F78B0DED}" type="presOf" srcId="{374C581C-7462-4402-8138-8B5972C9FC4C}" destId="{DEFCF14E-0E0E-4E62-871B-B3A9A9FE1026}" srcOrd="0" destOrd="0" presId="urn:microsoft.com/office/officeart/2005/8/layout/chevron2"/>
    <dgm:cxn modelId="{54FDE25C-0FC8-4841-85E5-3667C6DE4269}" type="presOf" srcId="{08901433-9D14-4DAE-935F-B05A3E957DA8}" destId="{214F8B00-3BCC-479B-BA37-841640728707}" srcOrd="0" destOrd="0" presId="urn:microsoft.com/office/officeart/2005/8/layout/chevron2"/>
    <dgm:cxn modelId="{FAFF7566-5A09-4C4D-9B20-3C0F968B8BCE}" type="presOf" srcId="{CB5F52DA-E535-4E23-97E4-17AB95230213}" destId="{21CBAE35-2D1C-4660-8E1C-6F23D3966843}" srcOrd="0" destOrd="0" presId="urn:microsoft.com/office/officeart/2005/8/layout/chevron2"/>
    <dgm:cxn modelId="{C1674A48-6425-4156-B0BE-24999A0D76CB}" srcId="{CAEB47DA-EDCB-420A-B3F9-098BFCDC5C12}" destId="{CB5F52DA-E535-4E23-97E4-17AB95230213}" srcOrd="0" destOrd="0" parTransId="{D36A2640-A2AB-44C8-9975-43725D13055F}" sibTransId="{75F3B9CE-5057-41E5-A843-E901863395C6}"/>
    <dgm:cxn modelId="{98C9DA74-024E-478E-9CDE-D16F386B3BD6}" srcId="{C0BC981B-CBE6-4D77-BFD3-40843F31EA5C}" destId="{374C581C-7462-4402-8138-8B5972C9FC4C}" srcOrd="0" destOrd="0" parTransId="{C6C3C16A-715C-4F80-90C7-BFF1E0C89EED}" sibTransId="{66F612BB-4D30-47ED-AEE4-DBB059EF6DD1}"/>
    <dgm:cxn modelId="{7EBB9D92-5941-4F64-8A0A-1224F7C08AB0}" type="presOf" srcId="{C0BC981B-CBE6-4D77-BFD3-40843F31EA5C}" destId="{F1FAD5CA-8656-498F-B3E6-FC1CA397B546}" srcOrd="0" destOrd="0" presId="urn:microsoft.com/office/officeart/2005/8/layout/chevron2"/>
    <dgm:cxn modelId="{17457CAF-7218-44A4-B3FD-34E4325531ED}" type="presOf" srcId="{CAEB47DA-EDCB-420A-B3F9-098BFCDC5C12}" destId="{D43FB235-7F66-4DBF-8B12-02F4082485F5}" srcOrd="0" destOrd="0" presId="urn:microsoft.com/office/officeart/2005/8/layout/chevron2"/>
    <dgm:cxn modelId="{701694D1-2E0F-4D0D-B638-3D6FD1CB9070}" srcId="{43F709C9-2ADE-4A51-B406-D7C1FAA4D7D6}" destId="{08901433-9D14-4DAE-935F-B05A3E957DA8}" srcOrd="0" destOrd="0" parTransId="{6C9BC668-9998-4287-A70F-9846C5DB44D4}" sibTransId="{40796DD6-DAFA-4CC3-B75D-D2D091F4844E}"/>
    <dgm:cxn modelId="{475F0ADA-3688-4010-A582-A907EB3EC928}" srcId="{08901433-9D14-4DAE-935F-B05A3E957DA8}" destId="{4C67A002-7118-4142-8FC0-B6C0D09E693D}" srcOrd="0" destOrd="0" parTransId="{8D2C276F-71DD-4A5A-B127-289AC7116266}" sibTransId="{B0E940AA-125C-4FE8-99CB-7379F728EB07}"/>
    <dgm:cxn modelId="{B8F735DE-AAD9-4E3F-87A1-74D0E60DE585}" srcId="{43F709C9-2ADE-4A51-B406-D7C1FAA4D7D6}" destId="{C0BC981B-CBE6-4D77-BFD3-40843F31EA5C}" srcOrd="2" destOrd="0" parTransId="{08A709A2-F0EB-4055-A251-ABBA10FFDEF7}" sibTransId="{86B5240A-8957-45AD-92E4-1C1B5C7E2FA7}"/>
    <dgm:cxn modelId="{9A9D4EE4-043B-4F57-932E-4F892D046F41}" type="presOf" srcId="{4C67A002-7118-4142-8FC0-B6C0D09E693D}" destId="{79E36529-9109-4525-B126-9A6F42E09168}" srcOrd="0" destOrd="0" presId="urn:microsoft.com/office/officeart/2005/8/layout/chevron2"/>
    <dgm:cxn modelId="{799BA430-7B2E-439A-A60C-B57996E23CE7}" type="presParOf" srcId="{A3E8DB01-028B-415A-83F5-489CCD416FE0}" destId="{62CB74CB-915B-42EA-BD1B-F3583B8C44B5}" srcOrd="0" destOrd="0" presId="urn:microsoft.com/office/officeart/2005/8/layout/chevron2"/>
    <dgm:cxn modelId="{740FD7F9-E147-4E79-9D50-267DEAAC5FD4}" type="presParOf" srcId="{62CB74CB-915B-42EA-BD1B-F3583B8C44B5}" destId="{214F8B00-3BCC-479B-BA37-841640728707}" srcOrd="0" destOrd="0" presId="urn:microsoft.com/office/officeart/2005/8/layout/chevron2"/>
    <dgm:cxn modelId="{31AA242E-AD19-403D-8FFF-6BFB90A51EC1}" type="presParOf" srcId="{62CB74CB-915B-42EA-BD1B-F3583B8C44B5}" destId="{79E36529-9109-4525-B126-9A6F42E09168}" srcOrd="1" destOrd="0" presId="urn:microsoft.com/office/officeart/2005/8/layout/chevron2"/>
    <dgm:cxn modelId="{107AFAFF-96DC-4F83-A875-E1E6CF51A13F}" type="presParOf" srcId="{A3E8DB01-028B-415A-83F5-489CCD416FE0}" destId="{196AFB5E-3DB7-4662-9537-1F12BE592D9B}" srcOrd="1" destOrd="0" presId="urn:microsoft.com/office/officeart/2005/8/layout/chevron2"/>
    <dgm:cxn modelId="{750DC86D-0E32-4304-9D32-3098BC5CA9DB}" type="presParOf" srcId="{A3E8DB01-028B-415A-83F5-489CCD416FE0}" destId="{2193C704-5E9B-4C52-9E26-51546C864561}" srcOrd="2" destOrd="0" presId="urn:microsoft.com/office/officeart/2005/8/layout/chevron2"/>
    <dgm:cxn modelId="{EB1AAB7F-289D-4281-9AB9-A9E2D77F2BE1}" type="presParOf" srcId="{2193C704-5E9B-4C52-9E26-51546C864561}" destId="{D43FB235-7F66-4DBF-8B12-02F4082485F5}" srcOrd="0" destOrd="0" presId="urn:microsoft.com/office/officeart/2005/8/layout/chevron2"/>
    <dgm:cxn modelId="{4AA6F30D-4DEF-48CE-9EC1-90DAAAF8C04E}" type="presParOf" srcId="{2193C704-5E9B-4C52-9E26-51546C864561}" destId="{21CBAE35-2D1C-4660-8E1C-6F23D3966843}" srcOrd="1" destOrd="0" presId="urn:microsoft.com/office/officeart/2005/8/layout/chevron2"/>
    <dgm:cxn modelId="{5B98A6E8-75F4-479D-AA2C-EB8AC3BD6ECA}" type="presParOf" srcId="{A3E8DB01-028B-415A-83F5-489CCD416FE0}" destId="{FC4A0FFF-2DD7-46DA-82A3-BB005270718E}" srcOrd="3" destOrd="0" presId="urn:microsoft.com/office/officeart/2005/8/layout/chevron2"/>
    <dgm:cxn modelId="{7DE7FE54-DB1F-4CA5-939A-50A6A3850382}" type="presParOf" srcId="{A3E8DB01-028B-415A-83F5-489CCD416FE0}" destId="{923104E3-4BDF-4488-AB99-189612D2FA7B}" srcOrd="4" destOrd="0" presId="urn:microsoft.com/office/officeart/2005/8/layout/chevron2"/>
    <dgm:cxn modelId="{49AE2653-D6A6-48B1-96FB-8B3E40F66ED7}" type="presParOf" srcId="{923104E3-4BDF-4488-AB99-189612D2FA7B}" destId="{F1FAD5CA-8656-498F-B3E6-FC1CA397B546}" srcOrd="0" destOrd="0" presId="urn:microsoft.com/office/officeart/2005/8/layout/chevron2"/>
    <dgm:cxn modelId="{570625F0-9914-46F6-BC99-1DEF1841240A}" type="presParOf" srcId="{923104E3-4BDF-4488-AB99-189612D2FA7B}" destId="{DEFCF14E-0E0E-4E62-871B-B3A9A9FE102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6FB92D9-BD3F-46EE-814E-CF4187E880F8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s-ES"/>
        </a:p>
      </dgm:t>
    </dgm:pt>
    <dgm:pt modelId="{1A7715A7-6C0F-461A-A57E-2B561B2CAC17}">
      <dgm:prSet phldrT="[Texto]"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Diseño emergente</a:t>
          </a:r>
          <a:endParaRPr lang="es-ES" dirty="0"/>
        </a:p>
      </dgm:t>
    </dgm:pt>
    <dgm:pt modelId="{9F240E9F-559F-4713-A5DB-62A3E7D2E20E}" type="parTrans" cxnId="{54E99991-7FC0-4AF9-AF89-96BCC4161A65}">
      <dgm:prSet/>
      <dgm:spPr/>
      <dgm:t>
        <a:bodyPr/>
        <a:lstStyle/>
        <a:p>
          <a:endParaRPr lang="es-ES"/>
        </a:p>
      </dgm:t>
    </dgm:pt>
    <dgm:pt modelId="{B309AD64-00A8-46F5-8C16-B28A6705BC09}" type="sibTrans" cxnId="{54E99991-7FC0-4AF9-AF89-96BCC4161A65}">
      <dgm:prSet/>
      <dgm:spPr/>
      <dgm:t>
        <a:bodyPr/>
        <a:lstStyle/>
        <a:p>
          <a:endParaRPr lang="es-ES"/>
        </a:p>
      </dgm:t>
    </dgm:pt>
    <dgm:pt modelId="{0D981A69-679C-42A7-B293-43FB0457018C}">
      <dgm:prSet phldrT="[Texto]" phldr="0"/>
      <dgm:spPr/>
      <dgm:t>
        <a:bodyPr/>
        <a:lstStyle/>
        <a:p>
          <a:r>
            <a:rPr lang="es-ES" dirty="0">
              <a:latin typeface="Calibri Light" panose="020F0302020204030204"/>
            </a:rPr>
            <a:t>Velocidad</a:t>
          </a:r>
          <a:endParaRPr lang="es-ES" dirty="0"/>
        </a:p>
      </dgm:t>
    </dgm:pt>
    <dgm:pt modelId="{5DC9EC56-3BE8-4918-A253-A4183AEF52E2}" type="parTrans" cxnId="{7BFC36A5-3922-4EE7-86C0-BA074F237130}">
      <dgm:prSet/>
      <dgm:spPr/>
      <dgm:t>
        <a:bodyPr/>
        <a:lstStyle/>
        <a:p>
          <a:endParaRPr lang="es-ES"/>
        </a:p>
      </dgm:t>
    </dgm:pt>
    <dgm:pt modelId="{BE99DD28-6696-465D-9716-506590A3C32D}" type="sibTrans" cxnId="{7BFC36A5-3922-4EE7-86C0-BA074F237130}">
      <dgm:prSet/>
      <dgm:spPr/>
      <dgm:t>
        <a:bodyPr/>
        <a:lstStyle/>
        <a:p>
          <a:endParaRPr lang="es-ES"/>
        </a:p>
      </dgm:t>
    </dgm:pt>
    <dgm:pt modelId="{70606CD0-6609-49B1-96E4-BD8A76014610}">
      <dgm:prSet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Chicago VS London</a:t>
          </a:r>
          <a:endParaRPr lang="es-ES" dirty="0"/>
        </a:p>
      </dgm:t>
    </dgm:pt>
    <dgm:pt modelId="{738A5F1A-489F-492B-BA3F-4BFD680B449E}" type="parTrans" cxnId="{929E9A55-9034-4836-B3CE-FD6568684F2F}">
      <dgm:prSet/>
      <dgm:spPr/>
    </dgm:pt>
    <dgm:pt modelId="{B87695C6-A7AA-4447-A1F1-5C2CD67D8955}" type="sibTrans" cxnId="{929E9A55-9034-4836-B3CE-FD6568684F2F}">
      <dgm:prSet/>
      <dgm:spPr/>
    </dgm:pt>
    <dgm:pt modelId="{75BD4305-CC18-4CCE-B771-9FC622DCC7A1}">
      <dgm:prSet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Grado aislamiento</a:t>
          </a:r>
          <a:endParaRPr lang="es-ES" dirty="0"/>
        </a:p>
      </dgm:t>
    </dgm:pt>
    <dgm:pt modelId="{B7E9A8DE-4D36-453E-B11F-250EC458D54E}" type="parTrans" cxnId="{168BB213-3581-4336-B3D1-122FFCD45D94}">
      <dgm:prSet/>
      <dgm:spPr/>
    </dgm:pt>
    <dgm:pt modelId="{4CF2AED5-13A5-48F7-BCD7-5A7203344BB6}" type="sibTrans" cxnId="{168BB213-3581-4336-B3D1-122FFCD45D94}">
      <dgm:prSet/>
      <dgm:spPr/>
    </dgm:pt>
    <dgm:pt modelId="{96BA3636-038C-4E50-8ADB-05F468A6A4FA}">
      <dgm:prSet phldr="0"/>
      <dgm:spPr/>
      <dgm:t>
        <a:bodyPr/>
        <a:lstStyle/>
        <a:p>
          <a:pPr rtl="0"/>
          <a:r>
            <a:rPr lang="es-ES" dirty="0">
              <a:latin typeface="Calibri Light" panose="020F0302020204030204"/>
            </a:rPr>
            <a:t>Tipos de pruebas</a:t>
          </a:r>
        </a:p>
      </dgm:t>
    </dgm:pt>
    <dgm:pt modelId="{727190E8-5482-4255-92D2-75EB1725E2E5}" type="parTrans" cxnId="{C3162BED-3CD4-4BD6-9A47-625E1E6BE588}">
      <dgm:prSet/>
      <dgm:spPr/>
    </dgm:pt>
    <dgm:pt modelId="{F679444A-BC2E-404C-9E80-82C202CDB46B}" type="sibTrans" cxnId="{C3162BED-3CD4-4BD6-9A47-625E1E6BE588}">
      <dgm:prSet/>
      <dgm:spPr/>
    </dgm:pt>
    <dgm:pt modelId="{20262463-4A08-470E-B1C1-152FFD6A3F7C}" type="pres">
      <dgm:prSet presAssocID="{D6FB92D9-BD3F-46EE-814E-CF4187E880F8}" presName="linear" presStyleCnt="0">
        <dgm:presLayoutVars>
          <dgm:animLvl val="lvl"/>
          <dgm:resizeHandles val="exact"/>
        </dgm:presLayoutVars>
      </dgm:prSet>
      <dgm:spPr/>
    </dgm:pt>
    <dgm:pt modelId="{5226DE2D-2740-4DD8-B09A-14EFEAA59C85}" type="pres">
      <dgm:prSet presAssocID="{1A7715A7-6C0F-461A-A57E-2B561B2CAC1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9D29C27-0A8B-4A1C-8068-50B72CE8BC50}" type="pres">
      <dgm:prSet presAssocID="{B309AD64-00A8-46F5-8C16-B28A6705BC09}" presName="spacer" presStyleCnt="0"/>
      <dgm:spPr/>
    </dgm:pt>
    <dgm:pt modelId="{9AD22163-C466-44F4-AA84-322B4BAF80BC}" type="pres">
      <dgm:prSet presAssocID="{70606CD0-6609-49B1-96E4-BD8A7601461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FBE7374-D9A9-4C3C-B273-BB1000727D99}" type="pres">
      <dgm:prSet presAssocID="{B87695C6-A7AA-4447-A1F1-5C2CD67D8955}" presName="spacer" presStyleCnt="0"/>
      <dgm:spPr/>
    </dgm:pt>
    <dgm:pt modelId="{EA33712E-F8B7-48CF-85A6-53EB2ECB1BCC}" type="pres">
      <dgm:prSet presAssocID="{0D981A69-679C-42A7-B293-43FB0457018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83092C1-CDD7-40BF-B224-B7EDBE70FEB0}" type="pres">
      <dgm:prSet presAssocID="{BE99DD28-6696-465D-9716-506590A3C32D}" presName="spacer" presStyleCnt="0"/>
      <dgm:spPr/>
    </dgm:pt>
    <dgm:pt modelId="{11CE5A44-2207-421E-AB89-51C8E46597C8}" type="pres">
      <dgm:prSet presAssocID="{75BD4305-CC18-4CCE-B771-9FC622DCC7A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EB1A305-646A-4E89-9F00-1A40308FFA28}" type="pres">
      <dgm:prSet presAssocID="{4CF2AED5-13A5-48F7-BCD7-5A7203344BB6}" presName="spacer" presStyleCnt="0"/>
      <dgm:spPr/>
    </dgm:pt>
    <dgm:pt modelId="{C602BB58-9240-4B57-8F79-B02AD5E4EE4E}" type="pres">
      <dgm:prSet presAssocID="{96BA3636-038C-4E50-8ADB-05F468A6A4F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68BB213-3581-4336-B3D1-122FFCD45D94}" srcId="{D6FB92D9-BD3F-46EE-814E-CF4187E880F8}" destId="{75BD4305-CC18-4CCE-B771-9FC622DCC7A1}" srcOrd="3" destOrd="0" parTransId="{B7E9A8DE-4D36-453E-B11F-250EC458D54E}" sibTransId="{4CF2AED5-13A5-48F7-BCD7-5A7203344BB6}"/>
    <dgm:cxn modelId="{56376138-BFF2-4094-A713-3F090ADC1028}" type="presOf" srcId="{D6FB92D9-BD3F-46EE-814E-CF4187E880F8}" destId="{20262463-4A08-470E-B1C1-152FFD6A3F7C}" srcOrd="0" destOrd="0" presId="urn:microsoft.com/office/officeart/2005/8/layout/vList2"/>
    <dgm:cxn modelId="{09A0DF5E-FFE2-4294-9216-FAD41D61E9E6}" type="presOf" srcId="{75BD4305-CC18-4CCE-B771-9FC622DCC7A1}" destId="{11CE5A44-2207-421E-AB89-51C8E46597C8}" srcOrd="0" destOrd="0" presId="urn:microsoft.com/office/officeart/2005/8/layout/vList2"/>
    <dgm:cxn modelId="{09D43763-284A-46E5-80B9-68B743A9049A}" type="presOf" srcId="{70606CD0-6609-49B1-96E4-BD8A76014610}" destId="{9AD22163-C466-44F4-AA84-322B4BAF80BC}" srcOrd="0" destOrd="0" presId="urn:microsoft.com/office/officeart/2005/8/layout/vList2"/>
    <dgm:cxn modelId="{929E9A55-9034-4836-B3CE-FD6568684F2F}" srcId="{D6FB92D9-BD3F-46EE-814E-CF4187E880F8}" destId="{70606CD0-6609-49B1-96E4-BD8A76014610}" srcOrd="1" destOrd="0" parTransId="{738A5F1A-489F-492B-BA3F-4BFD680B449E}" sibTransId="{B87695C6-A7AA-4447-A1F1-5C2CD67D8955}"/>
    <dgm:cxn modelId="{209DDC79-3A4B-4924-8B2B-42C15F02B16C}" type="presOf" srcId="{1A7715A7-6C0F-461A-A57E-2B561B2CAC17}" destId="{5226DE2D-2740-4DD8-B09A-14EFEAA59C85}" srcOrd="0" destOrd="0" presId="urn:microsoft.com/office/officeart/2005/8/layout/vList2"/>
    <dgm:cxn modelId="{AA99BB86-A7B8-456B-81B5-A2A5E43EE010}" type="presOf" srcId="{0D981A69-679C-42A7-B293-43FB0457018C}" destId="{EA33712E-F8B7-48CF-85A6-53EB2ECB1BCC}" srcOrd="0" destOrd="0" presId="urn:microsoft.com/office/officeart/2005/8/layout/vList2"/>
    <dgm:cxn modelId="{54E99991-7FC0-4AF9-AF89-96BCC4161A65}" srcId="{D6FB92D9-BD3F-46EE-814E-CF4187E880F8}" destId="{1A7715A7-6C0F-461A-A57E-2B561B2CAC17}" srcOrd="0" destOrd="0" parTransId="{9F240E9F-559F-4713-A5DB-62A3E7D2E20E}" sibTransId="{B309AD64-00A8-46F5-8C16-B28A6705BC09}"/>
    <dgm:cxn modelId="{7BFC36A5-3922-4EE7-86C0-BA074F237130}" srcId="{D6FB92D9-BD3F-46EE-814E-CF4187E880F8}" destId="{0D981A69-679C-42A7-B293-43FB0457018C}" srcOrd="2" destOrd="0" parTransId="{5DC9EC56-3BE8-4918-A253-A4183AEF52E2}" sibTransId="{BE99DD28-6696-465D-9716-506590A3C32D}"/>
    <dgm:cxn modelId="{48E99AA8-DCC2-4157-BE10-3A3F2285F30E}" type="presOf" srcId="{96BA3636-038C-4E50-8ADB-05F468A6A4FA}" destId="{C602BB58-9240-4B57-8F79-B02AD5E4EE4E}" srcOrd="0" destOrd="0" presId="urn:microsoft.com/office/officeart/2005/8/layout/vList2"/>
    <dgm:cxn modelId="{C3162BED-3CD4-4BD6-9A47-625E1E6BE588}" srcId="{D6FB92D9-BD3F-46EE-814E-CF4187E880F8}" destId="{96BA3636-038C-4E50-8ADB-05F468A6A4FA}" srcOrd="4" destOrd="0" parTransId="{727190E8-5482-4255-92D2-75EB1725E2E5}" sibTransId="{F679444A-BC2E-404C-9E80-82C202CDB46B}"/>
    <dgm:cxn modelId="{78FD90AA-9240-48F8-A775-5EDC7D28A805}" type="presParOf" srcId="{20262463-4A08-470E-B1C1-152FFD6A3F7C}" destId="{5226DE2D-2740-4DD8-B09A-14EFEAA59C85}" srcOrd="0" destOrd="0" presId="urn:microsoft.com/office/officeart/2005/8/layout/vList2"/>
    <dgm:cxn modelId="{8919A41C-803D-4023-8FBD-D8F94C4059AD}" type="presParOf" srcId="{20262463-4A08-470E-B1C1-152FFD6A3F7C}" destId="{59D29C27-0A8B-4A1C-8068-50B72CE8BC50}" srcOrd="1" destOrd="0" presId="urn:microsoft.com/office/officeart/2005/8/layout/vList2"/>
    <dgm:cxn modelId="{925426CC-CE96-4193-960F-F25908593B6F}" type="presParOf" srcId="{20262463-4A08-470E-B1C1-152FFD6A3F7C}" destId="{9AD22163-C466-44F4-AA84-322B4BAF80BC}" srcOrd="2" destOrd="0" presId="urn:microsoft.com/office/officeart/2005/8/layout/vList2"/>
    <dgm:cxn modelId="{5433A80A-F0EE-4957-ABF9-91FD3A44B13F}" type="presParOf" srcId="{20262463-4A08-470E-B1C1-152FFD6A3F7C}" destId="{4FBE7374-D9A9-4C3C-B273-BB1000727D99}" srcOrd="3" destOrd="0" presId="urn:microsoft.com/office/officeart/2005/8/layout/vList2"/>
    <dgm:cxn modelId="{BD2106D7-E302-42F6-86BA-DE2EB111A980}" type="presParOf" srcId="{20262463-4A08-470E-B1C1-152FFD6A3F7C}" destId="{EA33712E-F8B7-48CF-85A6-53EB2ECB1BCC}" srcOrd="4" destOrd="0" presId="urn:microsoft.com/office/officeart/2005/8/layout/vList2"/>
    <dgm:cxn modelId="{7CA678BA-44C7-47ED-9240-4F07060BCACE}" type="presParOf" srcId="{20262463-4A08-470E-B1C1-152FFD6A3F7C}" destId="{F83092C1-CDD7-40BF-B224-B7EDBE70FEB0}" srcOrd="5" destOrd="0" presId="urn:microsoft.com/office/officeart/2005/8/layout/vList2"/>
    <dgm:cxn modelId="{DCD20F23-97BE-45F4-9509-766A0258975C}" type="presParOf" srcId="{20262463-4A08-470E-B1C1-152FFD6A3F7C}" destId="{11CE5A44-2207-421E-AB89-51C8E46597C8}" srcOrd="6" destOrd="0" presId="urn:microsoft.com/office/officeart/2005/8/layout/vList2"/>
    <dgm:cxn modelId="{10E27557-8B26-4E61-8E61-F90ABC70BCB2}" type="presParOf" srcId="{20262463-4A08-470E-B1C1-152FFD6A3F7C}" destId="{2EB1A305-646A-4E89-9F00-1A40308FFA28}" srcOrd="7" destOrd="0" presId="urn:microsoft.com/office/officeart/2005/8/layout/vList2"/>
    <dgm:cxn modelId="{246FE399-D089-4EFC-AC55-4F09AF442503}" type="presParOf" srcId="{20262463-4A08-470E-B1C1-152FFD6A3F7C}" destId="{C602BB58-9240-4B57-8F79-B02AD5E4EE4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26DE2D-2740-4DD8-B09A-14EFEAA59C85}">
      <dsp:nvSpPr>
        <dsp:cNvPr id="0" name=""/>
        <dsp:cNvSpPr/>
      </dsp:nvSpPr>
      <dsp:spPr>
        <a:xfrm>
          <a:off x="0" y="50939"/>
          <a:ext cx="4572000" cy="8154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dirty="0">
              <a:latin typeface="Calibri Light" panose="020F0302020204030204"/>
            </a:rPr>
            <a:t>1. Breve descripción</a:t>
          </a:r>
        </a:p>
      </dsp:txBody>
      <dsp:txXfrm>
        <a:off x="39809" y="90748"/>
        <a:ext cx="4492382" cy="735872"/>
      </dsp:txXfrm>
    </dsp:sp>
    <dsp:sp modelId="{9AD22163-C466-44F4-AA84-322B4BAF80BC}">
      <dsp:nvSpPr>
        <dsp:cNvPr id="0" name=""/>
        <dsp:cNvSpPr/>
      </dsp:nvSpPr>
      <dsp:spPr>
        <a:xfrm>
          <a:off x="0" y="964349"/>
          <a:ext cx="4572000" cy="8154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dirty="0">
              <a:latin typeface="Calibri Light" panose="020F0302020204030204"/>
            </a:rPr>
            <a:t>2. Debate</a:t>
          </a:r>
          <a:endParaRPr lang="es-ES" sz="3400" kern="1200" dirty="0"/>
        </a:p>
      </dsp:txBody>
      <dsp:txXfrm>
        <a:off x="39809" y="1004158"/>
        <a:ext cx="4492382" cy="735872"/>
      </dsp:txXfrm>
    </dsp:sp>
    <dsp:sp modelId="{EA33712E-F8B7-48CF-85A6-53EB2ECB1BCC}">
      <dsp:nvSpPr>
        <dsp:cNvPr id="0" name=""/>
        <dsp:cNvSpPr/>
      </dsp:nvSpPr>
      <dsp:spPr>
        <a:xfrm>
          <a:off x="0" y="1877760"/>
          <a:ext cx="4572000" cy="8154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dirty="0">
              <a:latin typeface="Calibri Light" panose="020F0302020204030204"/>
            </a:rPr>
            <a:t>3. Ejemplos</a:t>
          </a:r>
          <a:endParaRPr lang="es-ES" sz="3400" kern="1200" dirty="0"/>
        </a:p>
      </dsp:txBody>
      <dsp:txXfrm>
        <a:off x="39809" y="1917569"/>
        <a:ext cx="4492382" cy="735872"/>
      </dsp:txXfrm>
    </dsp:sp>
    <dsp:sp modelId="{11CE5A44-2207-421E-AB89-51C8E46597C8}">
      <dsp:nvSpPr>
        <dsp:cNvPr id="0" name=""/>
        <dsp:cNvSpPr/>
      </dsp:nvSpPr>
      <dsp:spPr>
        <a:xfrm>
          <a:off x="0" y="2791170"/>
          <a:ext cx="4572000" cy="8154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dirty="0">
              <a:latin typeface="Calibri Light" panose="020F0302020204030204"/>
            </a:rPr>
            <a:t>4. Conclusiones</a:t>
          </a:r>
        </a:p>
      </dsp:txBody>
      <dsp:txXfrm>
        <a:off x="39809" y="2830979"/>
        <a:ext cx="4492382" cy="7358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5406E0-9EE9-4AD5-8B20-66E906DB8BC2}">
      <dsp:nvSpPr>
        <dsp:cNvPr id="0" name=""/>
        <dsp:cNvSpPr/>
      </dsp:nvSpPr>
      <dsp:spPr>
        <a:xfrm>
          <a:off x="4425044" y="391588"/>
          <a:ext cx="1993021" cy="1993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400" kern="1200" dirty="0">
              <a:latin typeface="Calibri Light" panose="020F0302020204030204"/>
            </a:rPr>
            <a:t>Green</a:t>
          </a:r>
          <a:endParaRPr lang="es-ES" sz="4400" kern="1200" dirty="0"/>
        </a:p>
      </dsp:txBody>
      <dsp:txXfrm>
        <a:off x="4425044" y="391588"/>
        <a:ext cx="1993021" cy="1993021"/>
      </dsp:txXfrm>
    </dsp:sp>
    <dsp:sp modelId="{06125D7A-981F-4166-AAD2-406225F9EF91}">
      <dsp:nvSpPr>
        <dsp:cNvPr id="0" name=""/>
        <dsp:cNvSpPr/>
      </dsp:nvSpPr>
      <dsp:spPr>
        <a:xfrm>
          <a:off x="1387377" y="-1067"/>
          <a:ext cx="4714615" cy="4714615"/>
        </a:xfrm>
        <a:prstGeom prst="circularArrow">
          <a:avLst>
            <a:gd name="adj1" fmla="val 8243"/>
            <a:gd name="adj2" fmla="val 575676"/>
            <a:gd name="adj3" fmla="val 2965874"/>
            <a:gd name="adj4" fmla="val 50370"/>
            <a:gd name="adj5" fmla="val 9617"/>
          </a:avLst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84E38D-769D-4050-B233-480B792A33D0}">
      <dsp:nvSpPr>
        <dsp:cNvPr id="0" name=""/>
        <dsp:cNvSpPr/>
      </dsp:nvSpPr>
      <dsp:spPr>
        <a:xfrm>
          <a:off x="2748174" y="3296012"/>
          <a:ext cx="1993021" cy="1993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400" kern="1200" dirty="0">
              <a:latin typeface="Calibri Light" panose="020F0302020204030204"/>
            </a:rPr>
            <a:t>Refactor</a:t>
          </a:r>
          <a:endParaRPr lang="es-ES" sz="4400" kern="1200" dirty="0"/>
        </a:p>
      </dsp:txBody>
      <dsp:txXfrm>
        <a:off x="2748174" y="3296012"/>
        <a:ext cx="1993021" cy="1993021"/>
      </dsp:txXfrm>
    </dsp:sp>
    <dsp:sp modelId="{9B223F5E-AB09-400C-8FD7-A7471615CA3B}">
      <dsp:nvSpPr>
        <dsp:cNvPr id="0" name=""/>
        <dsp:cNvSpPr/>
      </dsp:nvSpPr>
      <dsp:spPr>
        <a:xfrm>
          <a:off x="1387377" y="-1067"/>
          <a:ext cx="4714615" cy="4714615"/>
        </a:xfrm>
        <a:prstGeom prst="circularArrow">
          <a:avLst>
            <a:gd name="adj1" fmla="val 8243"/>
            <a:gd name="adj2" fmla="val 575676"/>
            <a:gd name="adj3" fmla="val 10173954"/>
            <a:gd name="adj4" fmla="val 7258450"/>
            <a:gd name="adj5" fmla="val 9617"/>
          </a:avLst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F2A213-5096-4849-9AAB-8D5462E79940}">
      <dsp:nvSpPr>
        <dsp:cNvPr id="0" name=""/>
        <dsp:cNvSpPr/>
      </dsp:nvSpPr>
      <dsp:spPr>
        <a:xfrm>
          <a:off x="1071305" y="391588"/>
          <a:ext cx="1993021" cy="19930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400" kern="1200" dirty="0">
              <a:latin typeface="Calibri Light" panose="020F0302020204030204"/>
            </a:rPr>
            <a:t>Red</a:t>
          </a:r>
          <a:endParaRPr lang="es-ES" sz="4400" kern="1200" dirty="0"/>
        </a:p>
      </dsp:txBody>
      <dsp:txXfrm>
        <a:off x="1071305" y="391588"/>
        <a:ext cx="1993021" cy="1993021"/>
      </dsp:txXfrm>
    </dsp:sp>
    <dsp:sp modelId="{360F6950-85F1-43AC-8261-62BDC71A1489}">
      <dsp:nvSpPr>
        <dsp:cNvPr id="0" name=""/>
        <dsp:cNvSpPr/>
      </dsp:nvSpPr>
      <dsp:spPr>
        <a:xfrm>
          <a:off x="1387377" y="-1067"/>
          <a:ext cx="4714615" cy="4714615"/>
        </a:xfrm>
        <a:prstGeom prst="circularArrow">
          <a:avLst>
            <a:gd name="adj1" fmla="val 8243"/>
            <a:gd name="adj2" fmla="val 575676"/>
            <a:gd name="adj3" fmla="val 16858606"/>
            <a:gd name="adj4" fmla="val 14965718"/>
            <a:gd name="adj5" fmla="val 9617"/>
          </a:avLst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4F8B00-3BCC-479B-BA37-841640728707}">
      <dsp:nvSpPr>
        <dsp:cNvPr id="0" name=""/>
        <dsp:cNvSpPr/>
      </dsp:nvSpPr>
      <dsp:spPr>
        <a:xfrm rot="5400000">
          <a:off x="-202525" y="203813"/>
          <a:ext cx="1350168" cy="945118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>
              <a:latin typeface="Calibri Light" panose="020F0302020204030204"/>
            </a:rPr>
            <a:t>Red</a:t>
          </a:r>
          <a:endParaRPr lang="es-ES" sz="2100" kern="1200" dirty="0"/>
        </a:p>
      </dsp:txBody>
      <dsp:txXfrm rot="-5400000">
        <a:off x="0" y="473847"/>
        <a:ext cx="945118" cy="405050"/>
      </dsp:txXfrm>
    </dsp:sp>
    <dsp:sp modelId="{79E36529-9109-4525-B126-9A6F42E09168}">
      <dsp:nvSpPr>
        <dsp:cNvPr id="0" name=""/>
        <dsp:cNvSpPr/>
      </dsp:nvSpPr>
      <dsp:spPr>
        <a:xfrm rot="5400000">
          <a:off x="2319754" y="-1373347"/>
          <a:ext cx="877609" cy="36268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900" kern="1200" dirty="0">
              <a:latin typeface="Calibri Light" panose="020F0302020204030204"/>
            </a:rPr>
            <a:t>Demostrar ausencia</a:t>
          </a:r>
          <a:endParaRPr lang="es-ES" sz="2900" kern="1200" dirty="0"/>
        </a:p>
      </dsp:txBody>
      <dsp:txXfrm rot="-5400000">
        <a:off x="945119" y="44129"/>
        <a:ext cx="3584040" cy="791927"/>
      </dsp:txXfrm>
    </dsp:sp>
    <dsp:sp modelId="{D43FB235-7F66-4DBF-8B12-02F4082485F5}">
      <dsp:nvSpPr>
        <dsp:cNvPr id="0" name=""/>
        <dsp:cNvSpPr/>
      </dsp:nvSpPr>
      <dsp:spPr>
        <a:xfrm rot="5400000">
          <a:off x="-202525" y="1356240"/>
          <a:ext cx="1350168" cy="945118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>
              <a:latin typeface="Calibri Light" panose="020F0302020204030204"/>
            </a:rPr>
            <a:t>Green</a:t>
          </a:r>
          <a:endParaRPr lang="es-ES" sz="2100" kern="1200" dirty="0"/>
        </a:p>
      </dsp:txBody>
      <dsp:txXfrm rot="-5400000">
        <a:off x="0" y="1626274"/>
        <a:ext cx="945118" cy="405050"/>
      </dsp:txXfrm>
    </dsp:sp>
    <dsp:sp modelId="{21CBAE35-2D1C-4660-8E1C-6F23D3966843}">
      <dsp:nvSpPr>
        <dsp:cNvPr id="0" name=""/>
        <dsp:cNvSpPr/>
      </dsp:nvSpPr>
      <dsp:spPr>
        <a:xfrm rot="5400000">
          <a:off x="2319754" y="-220920"/>
          <a:ext cx="877609" cy="36268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900" kern="1200" dirty="0">
              <a:latin typeface="Calibri Light" panose="020F0302020204030204"/>
            </a:rPr>
            <a:t>Entender solución</a:t>
          </a:r>
          <a:endParaRPr lang="es-ES" sz="2900" kern="1200" dirty="0"/>
        </a:p>
      </dsp:txBody>
      <dsp:txXfrm rot="-5400000">
        <a:off x="945119" y="1196556"/>
        <a:ext cx="3584040" cy="791927"/>
      </dsp:txXfrm>
    </dsp:sp>
    <dsp:sp modelId="{F1FAD5CA-8656-498F-B3E6-FC1CA397B546}">
      <dsp:nvSpPr>
        <dsp:cNvPr id="0" name=""/>
        <dsp:cNvSpPr/>
      </dsp:nvSpPr>
      <dsp:spPr>
        <a:xfrm rot="5400000">
          <a:off x="-202525" y="2508668"/>
          <a:ext cx="1350168" cy="945118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 err="1">
              <a:latin typeface="Calibri Light" panose="020F0302020204030204"/>
            </a:rPr>
            <a:t>Refactor</a:t>
          </a:r>
          <a:endParaRPr lang="es-ES" sz="2100" kern="1200" dirty="0" err="1"/>
        </a:p>
      </dsp:txBody>
      <dsp:txXfrm rot="-5400000">
        <a:off x="0" y="2778702"/>
        <a:ext cx="945118" cy="405050"/>
      </dsp:txXfrm>
    </dsp:sp>
    <dsp:sp modelId="{DEFCF14E-0E0E-4E62-871B-B3A9A9FE1026}">
      <dsp:nvSpPr>
        <dsp:cNvPr id="0" name=""/>
        <dsp:cNvSpPr/>
      </dsp:nvSpPr>
      <dsp:spPr>
        <a:xfrm rot="5400000">
          <a:off x="2319754" y="931507"/>
          <a:ext cx="877609" cy="362688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900" kern="1200" dirty="0">
              <a:latin typeface="Calibri Light" panose="020F0302020204030204"/>
            </a:rPr>
            <a:t>Eliminar duplicación</a:t>
          </a:r>
          <a:endParaRPr lang="es-ES" sz="2900" kern="1200" dirty="0"/>
        </a:p>
      </dsp:txBody>
      <dsp:txXfrm rot="-5400000">
        <a:off x="945119" y="2348984"/>
        <a:ext cx="3584040" cy="7919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26DE2D-2740-4DD8-B09A-14EFEAA59C85}">
      <dsp:nvSpPr>
        <dsp:cNvPr id="0" name=""/>
        <dsp:cNvSpPr/>
      </dsp:nvSpPr>
      <dsp:spPr>
        <a:xfrm>
          <a:off x="0" y="54292"/>
          <a:ext cx="4572000" cy="64759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 dirty="0">
              <a:latin typeface="Calibri Light" panose="020F0302020204030204"/>
            </a:rPr>
            <a:t>Diseño emergente</a:t>
          </a:r>
          <a:endParaRPr lang="es-ES" sz="2700" kern="1200" dirty="0"/>
        </a:p>
      </dsp:txBody>
      <dsp:txXfrm>
        <a:off x="31613" y="85905"/>
        <a:ext cx="4508774" cy="584369"/>
      </dsp:txXfrm>
    </dsp:sp>
    <dsp:sp modelId="{9AD22163-C466-44F4-AA84-322B4BAF80BC}">
      <dsp:nvSpPr>
        <dsp:cNvPr id="0" name=""/>
        <dsp:cNvSpPr/>
      </dsp:nvSpPr>
      <dsp:spPr>
        <a:xfrm>
          <a:off x="0" y="779647"/>
          <a:ext cx="4572000" cy="64759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 dirty="0">
              <a:latin typeface="Calibri Light" panose="020F0302020204030204"/>
            </a:rPr>
            <a:t>Chicago VS London</a:t>
          </a:r>
          <a:endParaRPr lang="es-ES" sz="2700" kern="1200" dirty="0"/>
        </a:p>
      </dsp:txBody>
      <dsp:txXfrm>
        <a:off x="31613" y="811260"/>
        <a:ext cx="4508774" cy="584369"/>
      </dsp:txXfrm>
    </dsp:sp>
    <dsp:sp modelId="{EA33712E-F8B7-48CF-85A6-53EB2ECB1BCC}">
      <dsp:nvSpPr>
        <dsp:cNvPr id="0" name=""/>
        <dsp:cNvSpPr/>
      </dsp:nvSpPr>
      <dsp:spPr>
        <a:xfrm>
          <a:off x="0" y="1505002"/>
          <a:ext cx="4572000" cy="64759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 dirty="0">
              <a:latin typeface="Calibri Light" panose="020F0302020204030204"/>
            </a:rPr>
            <a:t>Velocidad</a:t>
          </a:r>
          <a:endParaRPr lang="es-ES" sz="2700" kern="1200" dirty="0"/>
        </a:p>
      </dsp:txBody>
      <dsp:txXfrm>
        <a:off x="31613" y="1536615"/>
        <a:ext cx="4508774" cy="584369"/>
      </dsp:txXfrm>
    </dsp:sp>
    <dsp:sp modelId="{11CE5A44-2207-421E-AB89-51C8E46597C8}">
      <dsp:nvSpPr>
        <dsp:cNvPr id="0" name=""/>
        <dsp:cNvSpPr/>
      </dsp:nvSpPr>
      <dsp:spPr>
        <a:xfrm>
          <a:off x="0" y="2230357"/>
          <a:ext cx="4572000" cy="64759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 dirty="0">
              <a:latin typeface="Calibri Light" panose="020F0302020204030204"/>
            </a:rPr>
            <a:t>Grado aislamiento</a:t>
          </a:r>
          <a:endParaRPr lang="es-ES" sz="2700" kern="1200" dirty="0"/>
        </a:p>
      </dsp:txBody>
      <dsp:txXfrm>
        <a:off x="31613" y="2261970"/>
        <a:ext cx="4508774" cy="584369"/>
      </dsp:txXfrm>
    </dsp:sp>
    <dsp:sp modelId="{C602BB58-9240-4B57-8F79-B02AD5E4EE4E}">
      <dsp:nvSpPr>
        <dsp:cNvPr id="0" name=""/>
        <dsp:cNvSpPr/>
      </dsp:nvSpPr>
      <dsp:spPr>
        <a:xfrm>
          <a:off x="0" y="2955712"/>
          <a:ext cx="4572000" cy="64759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 dirty="0">
              <a:latin typeface="Calibri Light" panose="020F0302020204030204"/>
            </a:rPr>
            <a:t>Tipos de pruebas</a:t>
          </a:r>
        </a:p>
      </dsp:txBody>
      <dsp:txXfrm>
        <a:off x="31613" y="2987325"/>
        <a:ext cx="4508774" cy="5843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4BFA3-C49F-4A40-A94C-BA48B1A513FB}" type="datetimeFigureOut">
              <a:t>07/06/2023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2BB6A-DA67-430D-916C-FAE0A83F1AD1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8034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07/06/2023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creativecommons.org/licenses/by-sa/4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54085" y="1122363"/>
            <a:ext cx="7913915" cy="2387600"/>
          </a:xfrm>
        </p:spPr>
        <p:txBody>
          <a:bodyPr/>
          <a:lstStyle/>
          <a:p>
            <a:r>
              <a:rPr lang="es-ES" dirty="0">
                <a:latin typeface="Arial Nova"/>
                <a:cs typeface="Calibri Light"/>
              </a:rPr>
              <a:t>¿Está muerto TDD?</a:t>
            </a:r>
            <a:endParaRPr lang="es-ES" dirty="0">
              <a:latin typeface="Arial Nova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331028" y="3863295"/>
            <a:ext cx="7946572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s-ES" dirty="0">
                <a:cs typeface="Calibri"/>
              </a:rPr>
              <a:t>Máster en Cloud Apps</a:t>
            </a:r>
            <a:endParaRPr lang="es-ES"/>
          </a:p>
          <a:p>
            <a:pPr algn="l"/>
            <a:r>
              <a:rPr lang="es-ES" dirty="0">
                <a:cs typeface="Calibri"/>
              </a:rPr>
              <a:t>Desarrollo y despliegue de aplicaciones en la nube</a:t>
            </a:r>
          </a:p>
        </p:txBody>
      </p:sp>
      <p:pic>
        <p:nvPicPr>
          <p:cNvPr id="11" name="Imagen 1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991955D6-B888-0986-B309-450E87022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4743" y="-511629"/>
            <a:ext cx="2743200" cy="2743200"/>
          </a:xfrm>
          <a:prstGeom prst="rect">
            <a:avLst/>
          </a:prstGeom>
        </p:spPr>
      </p:pic>
      <p:sp>
        <p:nvSpPr>
          <p:cNvPr id="14" name="Subtítulo 2">
            <a:extLst>
              <a:ext uri="{FF2B5EF4-FFF2-40B4-BE49-F238E27FC236}">
                <a16:creationId xmlns:a16="http://schemas.microsoft.com/office/drawing/2014/main" id="{FBD8B5A2-8AFD-3227-FAEB-7212AD00F616}"/>
              </a:ext>
            </a:extLst>
          </p:cNvPr>
          <p:cNvSpPr txBox="1">
            <a:spLocks/>
          </p:cNvSpPr>
          <p:nvPr/>
        </p:nvSpPr>
        <p:spPr>
          <a:xfrm>
            <a:off x="3962399" y="5583238"/>
            <a:ext cx="7946572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ES" dirty="0">
                <a:cs typeface="Calibri"/>
              </a:rPr>
              <a:t>Autor: Daniel Sánchez González</a:t>
            </a:r>
          </a:p>
          <a:p>
            <a:pPr algn="r"/>
            <a:r>
              <a:rPr lang="es-ES" dirty="0">
                <a:cs typeface="Calibri"/>
              </a:rPr>
              <a:t>Tutor: Luis Fernández Muñoz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123DAD48-754B-4AA3-1B5A-3A2543D1680B}"/>
              </a:ext>
            </a:extLst>
          </p:cNvPr>
          <p:cNvGrpSpPr/>
          <p:nvPr/>
        </p:nvGrpSpPr>
        <p:grpSpPr>
          <a:xfrm>
            <a:off x="2368217" y="6308557"/>
            <a:ext cx="5831303" cy="461665"/>
            <a:chOff x="2247901" y="6228347"/>
            <a:chExt cx="5831303" cy="461665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B8D97AFC-D57E-B63E-1131-49FB22DE91AF}"/>
                </a:ext>
              </a:extLst>
            </p:cNvPr>
            <p:cNvSpPr txBox="1"/>
            <p:nvPr/>
          </p:nvSpPr>
          <p:spPr>
            <a:xfrm>
              <a:off x="3150268" y="6228347"/>
              <a:ext cx="4928936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1200" dirty="0"/>
                <a:t>Creative Commons Attribution-</a:t>
              </a:r>
              <a:r>
                <a:rPr lang="en-US" sz="1200" err="1"/>
                <a:t>ShareAlike</a:t>
              </a:r>
              <a:r>
                <a:rPr lang="en-US" sz="1200" dirty="0"/>
                <a:t> license</a:t>
              </a:r>
              <a:endParaRPr lang="es-ES" sz="1200">
                <a:cs typeface="Calibri"/>
              </a:endParaRPr>
            </a:p>
            <a:p>
              <a:r>
                <a:rPr lang="en-US" sz="1200" dirty="0">
                  <a:hlinkClick r:id="rId4"/>
                </a:rPr>
                <a:t>https://creativecommons.org/licenses/by-sa/4.0/</a:t>
              </a:r>
              <a:endParaRPr lang="en-US" sz="1200">
                <a:cs typeface="Calibri"/>
              </a:endParaRPr>
            </a:p>
          </p:txBody>
        </p:sp>
        <p:pic>
          <p:nvPicPr>
            <p:cNvPr id="5" name="Imagen 5">
              <a:extLst>
                <a:ext uri="{FF2B5EF4-FFF2-40B4-BE49-F238E27FC236}">
                  <a16:creationId xmlns:a16="http://schemas.microsoft.com/office/drawing/2014/main" id="{CD2D8969-C2CD-B47F-C765-01F3CC277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47901" y="6309311"/>
              <a:ext cx="838200" cy="2952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93179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Diseño emergente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4290403" y="908136"/>
            <a:ext cx="7778143" cy="138499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2800" dirty="0">
                <a:cs typeface="Calibri"/>
              </a:rPr>
              <a:t>Hacerlo bien = TDD</a:t>
            </a:r>
          </a:p>
          <a:p>
            <a:pPr marL="285750" indent="-285750">
              <a:buFont typeface="Arial,Sans-Serif"/>
              <a:buChar char="•"/>
            </a:pPr>
            <a:r>
              <a:rPr lang="es-ES" sz="2800" dirty="0">
                <a:cs typeface="Calibri"/>
              </a:rPr>
              <a:t>Proyectos sin arquitectura y con TDD</a:t>
            </a:r>
          </a:p>
          <a:p>
            <a:pPr marL="285750" indent="-285750">
              <a:buFont typeface="Arial,Sans-Serif"/>
              <a:buChar char="•"/>
            </a:pPr>
            <a:r>
              <a:rPr lang="es-ES" sz="2800" dirty="0">
                <a:cs typeface="Calibri"/>
              </a:rPr>
              <a:t>Kent Beck: Hagan arquitectura. No se dejen la piel</a:t>
            </a:r>
          </a:p>
        </p:txBody>
      </p:sp>
      <p:pic>
        <p:nvPicPr>
          <p:cNvPr id="2" name="Imagen 2">
            <a:extLst>
              <a:ext uri="{FF2B5EF4-FFF2-40B4-BE49-F238E27FC236}">
                <a16:creationId xmlns:a16="http://schemas.microsoft.com/office/drawing/2014/main" id="{FE195BAC-FFAB-608B-EEF4-519CA8DB1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513" y="849085"/>
            <a:ext cx="1752601" cy="1752601"/>
          </a:xfrm>
          <a:prstGeom prst="rect">
            <a:avLst/>
          </a:prstGeom>
        </p:spPr>
      </p:pic>
      <p:pic>
        <p:nvPicPr>
          <p:cNvPr id="4" name="Imagen 7">
            <a:extLst>
              <a:ext uri="{FF2B5EF4-FFF2-40B4-BE49-F238E27FC236}">
                <a16:creationId xmlns:a16="http://schemas.microsoft.com/office/drawing/2014/main" id="{DC880B18-747F-2742-69C7-439D81DEAA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7514" y="2812828"/>
            <a:ext cx="1752602" cy="1537146"/>
          </a:xfrm>
          <a:prstGeom prst="rect">
            <a:avLst/>
          </a:prstGeom>
        </p:spPr>
      </p:pic>
      <p:pic>
        <p:nvPicPr>
          <p:cNvPr id="6" name="Imagen 6" descr="Un hombre con traje y corbata con un celular en la mano&#10;&#10;Descripción generada automáticamente">
            <a:extLst>
              <a:ext uri="{FF2B5EF4-FFF2-40B4-BE49-F238E27FC236}">
                <a16:creationId xmlns:a16="http://schemas.microsoft.com/office/drawing/2014/main" id="{99D1D923-C1FF-3FEC-16F5-A7C53B096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7513" y="4473321"/>
            <a:ext cx="1752600" cy="221121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406B753F-A3E1-5115-C28B-C8A09380DA1D}"/>
              </a:ext>
            </a:extLst>
          </p:cNvPr>
          <p:cNvSpPr txBox="1"/>
          <p:nvPr/>
        </p:nvSpPr>
        <p:spPr>
          <a:xfrm>
            <a:off x="4344831" y="3172613"/>
            <a:ext cx="7217227" cy="58477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Fe basada en TDD</a:t>
            </a:r>
            <a:endParaRPr lang="es-ES" dirty="0">
              <a:cs typeface="Calibri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F7CFD72-BFED-A60B-86CD-A39846FA5D5D}"/>
              </a:ext>
            </a:extLst>
          </p:cNvPr>
          <p:cNvSpPr txBox="1"/>
          <p:nvPr/>
        </p:nvSpPr>
        <p:spPr>
          <a:xfrm>
            <a:off x="4328984" y="4701711"/>
            <a:ext cx="7696199" cy="15696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Visión de túnel</a:t>
            </a:r>
            <a:endParaRPr lang="es-ES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No es para tomárselo en serio</a:t>
            </a:r>
            <a:endParaRPr lang="es-ES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Es necesaria una visión de alto nivel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49C98F5-DF51-F9F9-A23E-433CA8C3D701}"/>
              </a:ext>
            </a:extLst>
          </p:cNvPr>
          <p:cNvSpPr txBox="1"/>
          <p:nvPr/>
        </p:nvSpPr>
        <p:spPr>
          <a:xfrm>
            <a:off x="2427514" y="2264227"/>
            <a:ext cx="1752599" cy="338554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600" dirty="0">
                <a:cs typeface="Calibri"/>
              </a:rPr>
              <a:t>Jim </a:t>
            </a:r>
            <a:r>
              <a:rPr lang="es-ES" sz="1600" dirty="0" err="1">
                <a:cs typeface="Calibri"/>
              </a:rPr>
              <a:t>Coplien</a:t>
            </a:r>
            <a:endParaRPr lang="es-ES" sz="1600">
              <a:cs typeface="Calibri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099095B-3D62-2A3C-65B8-9D1167EC9371}"/>
              </a:ext>
            </a:extLst>
          </p:cNvPr>
          <p:cNvSpPr txBox="1"/>
          <p:nvPr/>
        </p:nvSpPr>
        <p:spPr>
          <a:xfrm>
            <a:off x="2427514" y="4016827"/>
            <a:ext cx="1752599" cy="338554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600" dirty="0">
                <a:cs typeface="Calibri"/>
              </a:rPr>
              <a:t>David </a:t>
            </a:r>
            <a:r>
              <a:rPr lang="es-ES" sz="1600" dirty="0" err="1">
                <a:cs typeface="Calibri"/>
              </a:rPr>
              <a:t>Heinemeier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C357ECD-BA78-702B-30EF-5CCB09FF4612}"/>
              </a:ext>
            </a:extLst>
          </p:cNvPr>
          <p:cNvSpPr txBox="1"/>
          <p:nvPr/>
        </p:nvSpPr>
        <p:spPr>
          <a:xfrm>
            <a:off x="2427514" y="6346369"/>
            <a:ext cx="1752599" cy="338554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600" dirty="0">
                <a:cs typeface="Calibri"/>
              </a:rPr>
              <a:t>Bertrand Meyer</a:t>
            </a:r>
          </a:p>
        </p:txBody>
      </p:sp>
    </p:spTree>
    <p:extLst>
      <p:ext uri="{BB962C8B-B14F-4D97-AF65-F5344CB8AC3E}">
        <p14:creationId xmlns:p14="http://schemas.microsoft.com/office/powerpoint/2010/main" val="1747896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Diseño emergente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2352746" y="1263066"/>
            <a:ext cx="7217227" cy="184665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Error de la comunidad (metáforas)</a:t>
            </a:r>
          </a:p>
          <a:p>
            <a:pPr>
              <a:buFont typeface="Arial"/>
              <a:buChar char="•"/>
            </a:pPr>
            <a:r>
              <a:rPr lang="es-ES" sz="3200" b="1" dirty="0">
                <a:solidFill>
                  <a:srgbClr val="FF0000"/>
                </a:solidFill>
                <a:ea typeface="+mn-lt"/>
                <a:cs typeface="+mn-lt"/>
              </a:rPr>
              <a:t>Visión arquitectónica previa</a:t>
            </a:r>
            <a:endParaRPr lang="es-ES" sz="3200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s-ES" sz="3200" b="1" dirty="0">
                <a:solidFill>
                  <a:srgbClr val="FF0000"/>
                </a:solidFill>
                <a:ea typeface="+mn-lt"/>
                <a:cs typeface="+mn-lt"/>
              </a:rPr>
              <a:t>Emerge el diseño cercano al código</a:t>
            </a:r>
          </a:p>
          <a:p>
            <a:pPr>
              <a:buFont typeface="Arial"/>
              <a:buChar char="•"/>
            </a:pPr>
            <a:endParaRPr lang="es-ES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ADDE4DCE-F00E-6A0A-3FA0-49849AF459E6}"/>
              </a:ext>
            </a:extLst>
          </p:cNvPr>
          <p:cNvGrpSpPr/>
          <p:nvPr/>
        </p:nvGrpSpPr>
        <p:grpSpPr>
          <a:xfrm>
            <a:off x="9728343" y="1141484"/>
            <a:ext cx="1752600" cy="2090876"/>
            <a:chOff x="9197601" y="1016092"/>
            <a:chExt cx="1752600" cy="2090876"/>
          </a:xfrm>
        </p:grpSpPr>
        <p:pic>
          <p:nvPicPr>
            <p:cNvPr id="3" name="Imagen 8">
              <a:extLst>
                <a:ext uri="{FF2B5EF4-FFF2-40B4-BE49-F238E27FC236}">
                  <a16:creationId xmlns:a16="http://schemas.microsoft.com/office/drawing/2014/main" id="{1F2EC0AA-1C8F-EF81-1625-D53CB4EED6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97601" y="1016092"/>
              <a:ext cx="1752600" cy="1752600"/>
            </a:xfrm>
            <a:prstGeom prst="rect">
              <a:avLst/>
            </a:prstGeom>
          </p:spPr>
        </p:pic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BE35D6C7-E83B-6FA6-9FB5-B7ACDA19D542}"/>
                </a:ext>
              </a:extLst>
            </p:cNvPr>
            <p:cNvSpPr txBox="1"/>
            <p:nvPr/>
          </p:nvSpPr>
          <p:spPr>
            <a:xfrm>
              <a:off x="9197601" y="2768414"/>
              <a:ext cx="175259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 err="1">
                  <a:cs typeface="Calibri"/>
                </a:rPr>
                <a:t>Uncle</a:t>
              </a:r>
              <a:r>
                <a:rPr lang="es-ES" sz="1600" dirty="0">
                  <a:cs typeface="Calibri"/>
                </a:rPr>
                <a:t> Bob</a:t>
              </a:r>
            </a:p>
          </p:txBody>
        </p:sp>
      </p:grpSp>
      <p:grpSp>
        <p:nvGrpSpPr>
          <p:cNvPr id="14" name="Grupo 13">
            <a:extLst>
              <a:ext uri="{FF2B5EF4-FFF2-40B4-BE49-F238E27FC236}">
                <a16:creationId xmlns:a16="http://schemas.microsoft.com/office/drawing/2014/main" id="{150D9911-B4E0-EE31-7E1D-A61C0DFAA90A}"/>
              </a:ext>
            </a:extLst>
          </p:cNvPr>
          <p:cNvGrpSpPr/>
          <p:nvPr/>
        </p:nvGrpSpPr>
        <p:grpSpPr>
          <a:xfrm>
            <a:off x="9728375" y="4035500"/>
            <a:ext cx="1752601" cy="2059736"/>
            <a:chOff x="9699170" y="3220930"/>
            <a:chExt cx="1752601" cy="2059736"/>
          </a:xfrm>
        </p:grpSpPr>
        <p:pic>
          <p:nvPicPr>
            <p:cNvPr id="11" name="Imagen 11" descr="Un hombre sonriendo&#10;&#10;Descripción generada automáticamente">
              <a:extLst>
                <a:ext uri="{FF2B5EF4-FFF2-40B4-BE49-F238E27FC236}">
                  <a16:creationId xmlns:a16="http://schemas.microsoft.com/office/drawing/2014/main" id="{F4B85E84-6389-C0AB-D14C-866F33E47B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99170" y="3220930"/>
              <a:ext cx="1752601" cy="1721185"/>
            </a:xfrm>
            <a:prstGeom prst="rect">
              <a:avLst/>
            </a:prstGeom>
          </p:spPr>
        </p:pic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34CB3661-320C-F953-488C-678C706D62DA}"/>
                </a:ext>
              </a:extLst>
            </p:cNvPr>
            <p:cNvSpPr txBox="1"/>
            <p:nvPr/>
          </p:nvSpPr>
          <p:spPr>
            <a:xfrm>
              <a:off x="9699171" y="4942112"/>
              <a:ext cx="175259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Sandro Mancuso</a:t>
              </a:r>
              <a:endParaRPr lang="es-ES" dirty="0"/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8B3DC05-E505-368D-85F9-0A24091B9E24}"/>
              </a:ext>
            </a:extLst>
          </p:cNvPr>
          <p:cNvSpPr txBox="1"/>
          <p:nvPr/>
        </p:nvSpPr>
        <p:spPr>
          <a:xfrm>
            <a:off x="2320089" y="4110713"/>
            <a:ext cx="7217227" cy="2062103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Refactorización != herramienta diseño</a:t>
            </a:r>
            <a:endParaRPr lang="es-ES" dirty="0">
              <a:cs typeface="Calibri" panose="020F0502020204030204"/>
            </a:endParaRPr>
          </a:p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Emerge el </a:t>
            </a:r>
            <a:r>
              <a:rPr lang="es-ES" sz="3200" err="1">
                <a:ea typeface="+mn-lt"/>
                <a:cs typeface="+mn-lt"/>
              </a:rPr>
              <a:t>micro-diseño</a:t>
            </a:r>
            <a:endParaRPr lang="es-ES" err="1">
              <a:cs typeface="Calibri" panose="020F0502020204030204"/>
            </a:endParaRPr>
          </a:p>
          <a:p>
            <a:pPr>
              <a:buFont typeface="Arial"/>
              <a:buChar char="•"/>
            </a:pPr>
            <a:r>
              <a:rPr lang="es-ES" sz="3200" b="1" dirty="0">
                <a:solidFill>
                  <a:srgbClr val="FF0000"/>
                </a:solidFill>
                <a:ea typeface="+mn-lt"/>
                <a:cs typeface="+mn-lt"/>
              </a:rPr>
              <a:t>Hay que saber diseñar</a:t>
            </a:r>
            <a:endParaRPr lang="es-ES">
              <a:solidFill>
                <a:srgbClr val="FF0000"/>
              </a:solidFill>
              <a:cs typeface="Calibri" panose="020F0502020204030204"/>
            </a:endParaRPr>
          </a:p>
          <a:p>
            <a:pPr>
              <a:buFont typeface="Arial"/>
              <a:buChar char="•"/>
            </a:pPr>
            <a:endParaRPr lang="es-E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7576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Diseño emergente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5347043" y="2925015"/>
            <a:ext cx="5583310" cy="98488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4000" dirty="0">
                <a:cs typeface="Calibri"/>
              </a:rPr>
              <a:t>¿Grado de diseño previo?</a:t>
            </a:r>
          </a:p>
          <a:p>
            <a:pPr marL="285750" indent="-285750">
              <a:buFont typeface="Arial,Sans-Serif"/>
              <a:buChar char="•"/>
            </a:pPr>
            <a:endParaRPr lang="es-ES">
              <a:cs typeface="Calibri"/>
            </a:endParaRPr>
          </a:p>
        </p:txBody>
      </p:sp>
      <p:pic>
        <p:nvPicPr>
          <p:cNvPr id="3" name="Imagen 3">
            <a:extLst>
              <a:ext uri="{FF2B5EF4-FFF2-40B4-BE49-F238E27FC236}">
                <a16:creationId xmlns:a16="http://schemas.microsoft.com/office/drawing/2014/main" id="{0BD29892-5B8D-C0B9-83FA-886D4915E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201" y="2320452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08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Chicago VS London</a:t>
            </a:r>
            <a:endParaRPr lang="es-ES" dirty="0">
              <a:cs typeface="Calibri Light" panose="020F0302020204030204"/>
            </a:endParaRPr>
          </a:p>
        </p:txBody>
      </p:sp>
      <p:pic>
        <p:nvPicPr>
          <p:cNvPr id="3" name="Imagen 8" descr="Un puente sobre un cuerpo de agua frente a ciudad&#10;&#10;Descripción generada automáticamente">
            <a:extLst>
              <a:ext uri="{FF2B5EF4-FFF2-40B4-BE49-F238E27FC236}">
                <a16:creationId xmlns:a16="http://schemas.microsoft.com/office/drawing/2014/main" id="{5417A953-5D13-9301-8A34-42BA5FBCB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514" y="957230"/>
            <a:ext cx="4691742" cy="1949971"/>
          </a:xfrm>
          <a:prstGeom prst="rect">
            <a:avLst/>
          </a:prstGeom>
        </p:spPr>
      </p:pic>
      <p:pic>
        <p:nvPicPr>
          <p:cNvPr id="9" name="Imagen 12" descr="Vista de una ciudad junto a un cuerpo de agua&#10;&#10;Descripción generada automáticamente">
            <a:extLst>
              <a:ext uri="{FF2B5EF4-FFF2-40B4-BE49-F238E27FC236}">
                <a16:creationId xmlns:a16="http://schemas.microsoft.com/office/drawing/2014/main" id="{996244B1-F28F-D622-8B59-9820C91915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1943" y="959863"/>
            <a:ext cx="4332512" cy="19447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F8713D26-A9AD-BB1F-0F7C-9C6033C5A473}"/>
              </a:ext>
            </a:extLst>
          </p:cNvPr>
          <p:cNvSpPr txBox="1"/>
          <p:nvPr/>
        </p:nvSpPr>
        <p:spPr>
          <a:xfrm>
            <a:off x="2483374" y="3158558"/>
            <a:ext cx="4329069" cy="2862322"/>
          </a:xfrm>
          <a:prstGeom prst="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u="sng" dirty="0">
                <a:cs typeface="Calibri"/>
              </a:rPr>
              <a:t>CHICAGO</a:t>
            </a:r>
          </a:p>
          <a:p>
            <a:pPr marL="285750" indent="-285750">
              <a:buFont typeface="Arial,Sans-Serif"/>
              <a:buChar char="•"/>
            </a:pPr>
            <a:r>
              <a:rPr lang="es-ES" sz="2900" dirty="0" err="1">
                <a:cs typeface="Calibri"/>
              </a:rPr>
              <a:t>Inside-out</a:t>
            </a:r>
            <a:endParaRPr lang="es-ES" sz="2900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2900" dirty="0">
                <a:cs typeface="Calibri"/>
              </a:rPr>
              <a:t>Caja negra</a:t>
            </a:r>
          </a:p>
          <a:p>
            <a:pPr marL="285750" indent="-285750">
              <a:buFont typeface="Arial,Sans-Serif"/>
              <a:buChar char="•"/>
            </a:pPr>
            <a:r>
              <a:rPr lang="es-ES" sz="2900" dirty="0">
                <a:cs typeface="Calibri"/>
              </a:rPr>
              <a:t>Destreza en fixtures</a:t>
            </a:r>
          </a:p>
          <a:p>
            <a:pPr marL="285750" indent="-285750">
              <a:buFont typeface="Arial,Sans-Serif"/>
              <a:buChar char="•"/>
            </a:pPr>
            <a:r>
              <a:rPr lang="es-ES" sz="2900" dirty="0">
                <a:cs typeface="Calibri"/>
              </a:rPr>
              <a:t>Modelo de negocio</a:t>
            </a:r>
            <a:endParaRPr lang="en-US" sz="2900">
              <a:cs typeface="Calibri"/>
            </a:endParaRPr>
          </a:p>
          <a:p>
            <a:endParaRPr lang="es-ES" sz="3200" dirty="0">
              <a:cs typeface="Calibri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CFCB02A-19E8-62BB-70CC-E4C43A6C5870}"/>
              </a:ext>
            </a:extLst>
          </p:cNvPr>
          <p:cNvSpPr txBox="1"/>
          <p:nvPr/>
        </p:nvSpPr>
        <p:spPr>
          <a:xfrm>
            <a:off x="7001910" y="3161728"/>
            <a:ext cx="4713653" cy="2800767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u="sng" dirty="0">
                <a:cs typeface="Calibri"/>
              </a:rPr>
              <a:t>LONDON</a:t>
            </a:r>
          </a:p>
          <a:p>
            <a:pPr marL="285750" indent="-285750">
              <a:buFont typeface="Arial,Sans-Serif"/>
              <a:buChar char="•"/>
            </a:pPr>
            <a:r>
              <a:rPr lang="es-ES" sz="2800" dirty="0" err="1">
                <a:cs typeface="Calibri"/>
              </a:rPr>
              <a:t>Outside</a:t>
            </a:r>
            <a:r>
              <a:rPr lang="es-ES" sz="2800" dirty="0">
                <a:cs typeface="Calibri"/>
              </a:rPr>
              <a:t>-in</a:t>
            </a:r>
          </a:p>
          <a:p>
            <a:pPr marL="285750" indent="-285750">
              <a:buFont typeface="Arial,Sans-Serif"/>
              <a:buChar char="•"/>
            </a:pPr>
            <a:r>
              <a:rPr lang="es-ES" sz="2800" dirty="0">
                <a:cs typeface="Calibri"/>
              </a:rPr>
              <a:t>ATDD + </a:t>
            </a:r>
            <a:r>
              <a:rPr lang="es-ES" sz="2800" dirty="0" err="1">
                <a:cs typeface="Calibri"/>
              </a:rPr>
              <a:t>Mocks</a:t>
            </a:r>
          </a:p>
          <a:p>
            <a:pPr marL="285750" indent="-285750">
              <a:buFont typeface="Arial,Sans-Serif"/>
              <a:buChar char="•"/>
            </a:pPr>
            <a:r>
              <a:rPr lang="es-ES" sz="2800" dirty="0">
                <a:cs typeface="Calibri"/>
              </a:rPr>
              <a:t>Destreza en </a:t>
            </a:r>
            <a:r>
              <a:rPr lang="es-ES" sz="2800" dirty="0" err="1">
                <a:cs typeface="Calibri"/>
              </a:rPr>
              <a:t>mocks</a:t>
            </a:r>
            <a:endParaRPr lang="es-ES" sz="2800" dirty="0">
              <a:ea typeface="Calibri"/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2800" dirty="0">
                <a:cs typeface="Calibri"/>
              </a:rPr>
              <a:t>Orientación usuario (API, UI)</a:t>
            </a:r>
            <a:endParaRPr lang="en-US" sz="2800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endParaRPr lang="es-E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089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ea typeface="+mj-lt"/>
                <a:cs typeface="+mj-lt"/>
              </a:rPr>
              <a:t>2.1 Debate &gt;&gt; Chicago VS London</a:t>
            </a:r>
            <a:endParaRPr lang="es-ES" dirty="0">
              <a:latin typeface="Calibri Light"/>
              <a:cs typeface="Calibri Light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2363632" y="1181768"/>
            <a:ext cx="5723406" cy="207174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3200" dirty="0" err="1">
                <a:cs typeface="Calibri"/>
              </a:rPr>
              <a:t>Known-to-unknown</a:t>
            </a:r>
            <a:endParaRPr lang="es-ES" sz="3200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Contradicciones</a:t>
            </a: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Evitar </a:t>
            </a:r>
            <a:r>
              <a:rPr lang="es-ES" sz="3200" dirty="0" err="1">
                <a:cs typeface="Calibri"/>
              </a:rPr>
              <a:t>mocks</a:t>
            </a:r>
            <a:r>
              <a:rPr lang="es-ES" sz="3200" dirty="0">
                <a:cs typeface="Calibri"/>
              </a:rPr>
              <a:t> refactorizando</a:t>
            </a: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Modelo "Eiffel"</a:t>
            </a:r>
          </a:p>
        </p:txBody>
      </p:sp>
      <p:pic>
        <p:nvPicPr>
          <p:cNvPr id="21" name="Imagen 5" descr="Cabeza y torso de un hombre con sombrero&#10;&#10;Descripción generada automáticamente">
            <a:extLst>
              <a:ext uri="{FF2B5EF4-FFF2-40B4-BE49-F238E27FC236}">
                <a16:creationId xmlns:a16="http://schemas.microsoft.com/office/drawing/2014/main" id="{F08142E6-7003-1476-11CC-111B7BA8A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4051" y="1244428"/>
            <a:ext cx="2581633" cy="1948803"/>
          </a:xfrm>
          <a:prstGeom prst="rect">
            <a:avLst/>
          </a:prstGeom>
        </p:spPr>
      </p:pic>
      <p:pic>
        <p:nvPicPr>
          <p:cNvPr id="2" name="Imagen 2" descr="Foto en blanco y negro de un puente&#10;&#10;Descripción generada automáticamente">
            <a:extLst>
              <a:ext uri="{FF2B5EF4-FFF2-40B4-BE49-F238E27FC236}">
                <a16:creationId xmlns:a16="http://schemas.microsoft.com/office/drawing/2014/main" id="{070EB81E-2FBE-5CE4-F6AB-EC20DF6E8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0861" y="3367617"/>
            <a:ext cx="8454754" cy="340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353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Chicago VS London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4291643" y="1719026"/>
            <a:ext cx="7545866" cy="107721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3200" dirty="0" err="1">
                <a:cs typeface="Calibri"/>
              </a:rPr>
              <a:t>Mocks</a:t>
            </a:r>
            <a:r>
              <a:rPr lang="es-ES" sz="3200" dirty="0">
                <a:cs typeface="Calibri"/>
              </a:rPr>
              <a:t>  = caja blanca (acople + fragilidad)</a:t>
            </a:r>
            <a:endParaRPr lang="es-ES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TDD clásico = caja negra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06B753F-A3E1-5115-C28B-C8A09380DA1D}"/>
              </a:ext>
            </a:extLst>
          </p:cNvPr>
          <p:cNvSpPr txBox="1"/>
          <p:nvPr/>
        </p:nvSpPr>
        <p:spPr>
          <a:xfrm>
            <a:off x="2449202" y="3971956"/>
            <a:ext cx="7053253" cy="15696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Chicago más lento</a:t>
            </a:r>
            <a:endParaRPr lang="es-ES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Métodos compatibles</a:t>
            </a:r>
          </a:p>
          <a:p>
            <a:pPr marL="285750" indent="-285750">
              <a:buFont typeface="Arial,Sans-Serif"/>
              <a:buChar char="•"/>
            </a:pPr>
            <a:r>
              <a:rPr lang="es-ES" sz="3200" dirty="0" err="1">
                <a:cs typeface="Calibri"/>
              </a:rPr>
              <a:t>Mocks</a:t>
            </a:r>
            <a:r>
              <a:rPr lang="es-ES" sz="3200" dirty="0">
                <a:cs typeface="Calibri"/>
              </a:rPr>
              <a:t> = diseñar límites sistema</a:t>
            </a: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29432CCD-1537-3CBC-4D53-2B6C09736876}"/>
              </a:ext>
            </a:extLst>
          </p:cNvPr>
          <p:cNvGrpSpPr/>
          <p:nvPr/>
        </p:nvGrpSpPr>
        <p:grpSpPr>
          <a:xfrm>
            <a:off x="2481943" y="1375001"/>
            <a:ext cx="1752599" cy="2087751"/>
            <a:chOff x="2481943" y="1375001"/>
            <a:chExt cx="1752599" cy="2087751"/>
          </a:xfrm>
        </p:grpSpPr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549C98F5-DF51-F9F9-A23E-433CA8C3D701}"/>
                </a:ext>
              </a:extLst>
            </p:cNvPr>
            <p:cNvSpPr txBox="1"/>
            <p:nvPr/>
          </p:nvSpPr>
          <p:spPr>
            <a:xfrm>
              <a:off x="2481943" y="3124198"/>
              <a:ext cx="175259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Ian Cooper</a:t>
              </a:r>
              <a:endParaRPr lang="es-ES" dirty="0"/>
            </a:p>
          </p:txBody>
        </p:sp>
        <p:pic>
          <p:nvPicPr>
            <p:cNvPr id="3" name="Imagen 8">
              <a:extLst>
                <a:ext uri="{FF2B5EF4-FFF2-40B4-BE49-F238E27FC236}">
                  <a16:creationId xmlns:a16="http://schemas.microsoft.com/office/drawing/2014/main" id="{731412D0-3683-E4B7-55F2-4DF9CF3742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85346" y="1375001"/>
              <a:ext cx="1745797" cy="1767569"/>
            </a:xfrm>
            <a:prstGeom prst="rect">
              <a:avLst/>
            </a:prstGeom>
          </p:spPr>
        </p:pic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CD23C54B-EF40-C05C-1440-9E2070F5DF61}"/>
              </a:ext>
            </a:extLst>
          </p:cNvPr>
          <p:cNvGrpSpPr/>
          <p:nvPr/>
        </p:nvGrpSpPr>
        <p:grpSpPr>
          <a:xfrm>
            <a:off x="9637714" y="3621911"/>
            <a:ext cx="1752601" cy="2069381"/>
            <a:chOff x="9699170" y="3211285"/>
            <a:chExt cx="1752601" cy="2069381"/>
          </a:xfrm>
        </p:grpSpPr>
        <p:pic>
          <p:nvPicPr>
            <p:cNvPr id="13" name="Imagen 11" descr="Un hombre sonriendo&#10;&#10;Descripción generada automáticamente">
              <a:extLst>
                <a:ext uri="{FF2B5EF4-FFF2-40B4-BE49-F238E27FC236}">
                  <a16:creationId xmlns:a16="http://schemas.microsoft.com/office/drawing/2014/main" id="{10A64076-DCE5-4BE7-1A3A-22A92AFFB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99170" y="3211285"/>
              <a:ext cx="1752601" cy="1730830"/>
            </a:xfrm>
            <a:prstGeom prst="rect">
              <a:avLst/>
            </a:prstGeom>
          </p:spPr>
        </p:pic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4DFDD1C4-0548-8AF1-C129-C7E92EEB0FD1}"/>
                </a:ext>
              </a:extLst>
            </p:cNvPr>
            <p:cNvSpPr txBox="1"/>
            <p:nvPr/>
          </p:nvSpPr>
          <p:spPr>
            <a:xfrm>
              <a:off x="9699171" y="4942112"/>
              <a:ext cx="175259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Sandro Mancuso</a:t>
              </a:r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1601355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Chicago VS London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5774741" y="2895726"/>
            <a:ext cx="4753791" cy="98488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4000" dirty="0">
                <a:cs typeface="Calibri"/>
              </a:rPr>
              <a:t>¿Elección de estilo?</a:t>
            </a:r>
          </a:p>
          <a:p>
            <a:pPr marL="285750" indent="-285750">
              <a:buFont typeface="Arial,Sans-Serif"/>
              <a:buChar char="•"/>
            </a:pPr>
            <a:endParaRPr lang="es-ES">
              <a:cs typeface="Calibri"/>
            </a:endParaRPr>
          </a:p>
        </p:txBody>
      </p:sp>
      <p:pic>
        <p:nvPicPr>
          <p:cNvPr id="3" name="Imagen 3">
            <a:extLst>
              <a:ext uri="{FF2B5EF4-FFF2-40B4-BE49-F238E27FC236}">
                <a16:creationId xmlns:a16="http://schemas.microsoft.com/office/drawing/2014/main" id="{0BD29892-5B8D-C0B9-83FA-886D4915E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201" y="2320452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17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Velocidad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2363632" y="1664046"/>
            <a:ext cx="6999513" cy="304698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Metáfora del pozo</a:t>
            </a: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ea typeface="+mn-lt"/>
                <a:cs typeface="+mn-lt"/>
              </a:rPr>
              <a:t>Reducción del miedo (mínimos </a:t>
            </a:r>
            <a:r>
              <a:rPr lang="es-ES" sz="3200" dirty="0" err="1">
                <a:ea typeface="+mn-lt"/>
                <a:cs typeface="+mn-lt"/>
              </a:rPr>
              <a:t>tests</a:t>
            </a:r>
            <a:r>
              <a:rPr lang="es-ES" sz="3200" dirty="0">
                <a:ea typeface="+mn-lt"/>
                <a:cs typeface="+mn-lt"/>
              </a:rPr>
              <a:t>)</a:t>
            </a: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ea typeface="+mn-lt"/>
                <a:cs typeface="+mn-lt"/>
              </a:rPr>
              <a:t>Granularidad: # </a:t>
            </a:r>
            <a:r>
              <a:rPr lang="es-ES" sz="3200" dirty="0" err="1">
                <a:ea typeface="+mn-lt"/>
                <a:cs typeface="+mn-lt"/>
              </a:rPr>
              <a:t>tests</a:t>
            </a:r>
            <a:r>
              <a:rPr lang="es-ES" sz="3200" dirty="0">
                <a:ea typeface="+mn-lt"/>
                <a:cs typeface="+mn-lt"/>
              </a:rPr>
              <a:t> / decisión diseño</a:t>
            </a: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Avance hacia exterior sistema</a:t>
            </a:r>
          </a:p>
          <a:p>
            <a:pPr marL="285750" indent="-285750">
              <a:buFont typeface="Arial,Sans-Serif"/>
              <a:buChar char="•"/>
            </a:pPr>
            <a:r>
              <a:rPr lang="es-ES" sz="3200" dirty="0" err="1">
                <a:cs typeface="Calibri"/>
              </a:rPr>
              <a:t>Obvious</a:t>
            </a:r>
            <a:r>
              <a:rPr lang="es-ES" sz="3200" dirty="0">
                <a:cs typeface="Calibri"/>
              </a:rPr>
              <a:t> </a:t>
            </a:r>
            <a:r>
              <a:rPr lang="es-ES" sz="3200" dirty="0" err="1">
                <a:cs typeface="Calibri"/>
              </a:rPr>
              <a:t>implementation</a:t>
            </a:r>
            <a:endParaRPr lang="es-ES" sz="320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3200" dirty="0" err="1">
                <a:cs typeface="Calibri"/>
              </a:rPr>
              <a:t>Gears</a:t>
            </a:r>
            <a:endParaRPr lang="es-ES" sz="3200">
              <a:ea typeface="Calibri"/>
              <a:cs typeface="Calibri"/>
            </a:endParaRPr>
          </a:p>
        </p:txBody>
      </p:sp>
      <p:pic>
        <p:nvPicPr>
          <p:cNvPr id="21" name="Imagen 5" descr="Cabeza y torso de un hombre con sombrero&#10;&#10;Descripción generada automáticamente">
            <a:extLst>
              <a:ext uri="{FF2B5EF4-FFF2-40B4-BE49-F238E27FC236}">
                <a16:creationId xmlns:a16="http://schemas.microsoft.com/office/drawing/2014/main" id="{F08142E6-7003-1476-11CC-111B7BA8A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6085" y="2320460"/>
            <a:ext cx="2581633" cy="194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26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CuadroTexto 32">
            <a:extLst>
              <a:ext uri="{FF2B5EF4-FFF2-40B4-BE49-F238E27FC236}">
                <a16:creationId xmlns:a16="http://schemas.microsoft.com/office/drawing/2014/main" id="{64EC9195-0E12-569D-3782-5A20A3977B30}"/>
              </a:ext>
            </a:extLst>
          </p:cNvPr>
          <p:cNvSpPr txBox="1"/>
          <p:nvPr/>
        </p:nvSpPr>
        <p:spPr>
          <a:xfrm>
            <a:off x="2309201" y="4653069"/>
            <a:ext cx="6271962" cy="15696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Retraso 20% 25%</a:t>
            </a:r>
            <a:endParaRPr lang="es-ES" dirty="0" err="1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Tres veces más código de </a:t>
            </a:r>
            <a:r>
              <a:rPr lang="es-ES" sz="3200" dirty="0" err="1">
                <a:ea typeface="+mn-lt"/>
                <a:cs typeface="+mn-lt"/>
              </a:rPr>
              <a:t>tests</a:t>
            </a:r>
            <a:endParaRPr lang="es-ES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Refactorizar agregado (DDD)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Velocidad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EFFD0CD-9F14-8665-E33B-042F0CD5866F}"/>
              </a:ext>
            </a:extLst>
          </p:cNvPr>
          <p:cNvSpPr txBox="1"/>
          <p:nvPr/>
        </p:nvSpPr>
        <p:spPr>
          <a:xfrm>
            <a:off x="4323060" y="930156"/>
            <a:ext cx="7217227" cy="107721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Cobertura: Líneas código = líneas </a:t>
            </a:r>
            <a:r>
              <a:rPr lang="es-ES" sz="3200" dirty="0" err="1">
                <a:ea typeface="+mn-lt"/>
                <a:cs typeface="+mn-lt"/>
              </a:rPr>
              <a:t>tests</a:t>
            </a:r>
            <a:endParaRPr lang="es-ES" dirty="0" err="1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Dificultad para cambiar</a:t>
            </a:r>
            <a:endParaRPr lang="es-ES" dirty="0">
              <a:cs typeface="Calibri"/>
            </a:endParaRPr>
          </a:p>
        </p:txBody>
      </p:sp>
      <p:pic>
        <p:nvPicPr>
          <p:cNvPr id="7" name="Imagen 7" descr="Texto&#10;&#10;Descripción generada automáticamente">
            <a:extLst>
              <a:ext uri="{FF2B5EF4-FFF2-40B4-BE49-F238E27FC236}">
                <a16:creationId xmlns:a16="http://schemas.microsoft.com/office/drawing/2014/main" id="{A2F5EA92-2343-32EF-A03F-33A1F23EF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3895" y="2771094"/>
            <a:ext cx="1805668" cy="1642384"/>
          </a:xfrm>
          <a:prstGeom prst="rect">
            <a:avLst/>
          </a:prstGeom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88BB5594-8A54-273C-5224-01286186A042}"/>
              </a:ext>
            </a:extLst>
          </p:cNvPr>
          <p:cNvGrpSpPr/>
          <p:nvPr/>
        </p:nvGrpSpPr>
        <p:grpSpPr>
          <a:xfrm>
            <a:off x="2318657" y="929599"/>
            <a:ext cx="1796145" cy="1629639"/>
            <a:chOff x="2220685" y="4696056"/>
            <a:chExt cx="2416630" cy="2163039"/>
          </a:xfrm>
        </p:grpSpPr>
        <p:pic>
          <p:nvPicPr>
            <p:cNvPr id="11" name="Imagen 7">
              <a:extLst>
                <a:ext uri="{FF2B5EF4-FFF2-40B4-BE49-F238E27FC236}">
                  <a16:creationId xmlns:a16="http://schemas.microsoft.com/office/drawing/2014/main" id="{38D622B2-87DA-8F66-6D40-94A73CD9F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20686" y="4696056"/>
              <a:ext cx="2416629" cy="2157632"/>
            </a:xfrm>
            <a:prstGeom prst="rect">
              <a:avLst/>
            </a:prstGeom>
          </p:spPr>
        </p:pic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FEADDF1B-D8CA-371B-8D83-62B48C08499D}"/>
                </a:ext>
              </a:extLst>
            </p:cNvPr>
            <p:cNvSpPr txBox="1"/>
            <p:nvPr/>
          </p:nvSpPr>
          <p:spPr>
            <a:xfrm>
              <a:off x="2220685" y="6520541"/>
              <a:ext cx="2416627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David </a:t>
              </a:r>
              <a:r>
                <a:rPr lang="es-ES" sz="1600" dirty="0" err="1">
                  <a:cs typeface="Calibri"/>
                </a:rPr>
                <a:t>Heinemeier</a:t>
              </a:r>
            </a:p>
          </p:txBody>
        </p:sp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D81A634-6676-A74F-7161-A6C7FF344E24}"/>
              </a:ext>
            </a:extLst>
          </p:cNvPr>
          <p:cNvSpPr txBox="1"/>
          <p:nvPr/>
        </p:nvSpPr>
        <p:spPr>
          <a:xfrm>
            <a:off x="4323060" y="2704527"/>
            <a:ext cx="7217227" cy="15696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>
                <a:cs typeface="Calibri"/>
              </a:rPr>
              <a:t>Estudio Microsoft</a:t>
            </a:r>
            <a:endParaRPr lang="es-ES" dirty="0"/>
          </a:p>
          <a:p>
            <a:pPr marL="914400" lvl="1" indent="-457200">
              <a:buFont typeface="Arial"/>
              <a:buChar char="•"/>
            </a:pPr>
            <a:r>
              <a:rPr lang="es-ES" sz="3200" dirty="0">
                <a:cs typeface="Calibri"/>
              </a:rPr>
              <a:t>Aumento tiempo: 15%-35%</a:t>
            </a:r>
            <a:endParaRPr lang="es-ES" dirty="0"/>
          </a:p>
          <a:p>
            <a:pPr marL="914400" lvl="1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Cobertura:79% - 88%</a:t>
            </a:r>
            <a:endParaRPr lang="es-ES" sz="3200" dirty="0">
              <a:cs typeface="Calibri"/>
            </a:endParaRP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21812D3D-1C7C-E853-CFAE-3CFEA2F94355}"/>
              </a:ext>
            </a:extLst>
          </p:cNvPr>
          <p:cNvGrpSpPr/>
          <p:nvPr/>
        </p:nvGrpSpPr>
        <p:grpSpPr>
          <a:xfrm>
            <a:off x="8737827" y="4405312"/>
            <a:ext cx="1803625" cy="2087751"/>
            <a:chOff x="2859542" y="1803626"/>
            <a:chExt cx="1803625" cy="2087751"/>
          </a:xfrm>
        </p:grpSpPr>
        <p:sp>
          <p:nvSpPr>
            <p:cNvPr id="31" name="CuadroTexto 2">
              <a:extLst>
                <a:ext uri="{FF2B5EF4-FFF2-40B4-BE49-F238E27FC236}">
                  <a16:creationId xmlns:a16="http://schemas.microsoft.com/office/drawing/2014/main" id="{43D8A61E-A4D5-C2E6-3AA6-A35AF2718456}"/>
                </a:ext>
              </a:extLst>
            </p:cNvPr>
            <p:cNvSpPr txBox="1"/>
            <p:nvPr/>
          </p:nvSpPr>
          <p:spPr>
            <a:xfrm>
              <a:off x="2910568" y="3552823"/>
              <a:ext cx="175259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s-E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sz="1600" dirty="0">
                  <a:cs typeface="Calibri"/>
                </a:rPr>
                <a:t>Ian Cooper</a:t>
              </a:r>
              <a:endParaRPr lang="es-ES" dirty="0"/>
            </a:p>
          </p:txBody>
        </p:sp>
        <p:pic>
          <p:nvPicPr>
            <p:cNvPr id="32" name="Imagen 31">
              <a:extLst>
                <a:ext uri="{FF2B5EF4-FFF2-40B4-BE49-F238E27FC236}">
                  <a16:creationId xmlns:a16="http://schemas.microsoft.com/office/drawing/2014/main" id="{0FFCA45F-28DF-D2AA-3E8B-C55023354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59542" y="1803626"/>
              <a:ext cx="1745797" cy="17675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6037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Velocidad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5765096" y="2857143"/>
            <a:ext cx="3461285" cy="98488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4000" dirty="0">
                <a:cs typeface="Calibri"/>
              </a:rPr>
              <a:t>¿Granularidad?</a:t>
            </a:r>
          </a:p>
          <a:p>
            <a:pPr marL="285750" indent="-285750">
              <a:buFont typeface="Arial,Sans-Serif"/>
              <a:buChar char="•"/>
            </a:pPr>
            <a:endParaRPr lang="es-ES">
              <a:cs typeface="Calibri"/>
            </a:endParaRPr>
          </a:p>
        </p:txBody>
      </p:sp>
      <p:pic>
        <p:nvPicPr>
          <p:cNvPr id="3" name="Imagen 3">
            <a:extLst>
              <a:ext uri="{FF2B5EF4-FFF2-40B4-BE49-F238E27FC236}">
                <a16:creationId xmlns:a16="http://schemas.microsoft.com/office/drawing/2014/main" id="{0BD29892-5B8D-C0B9-83FA-886D4915E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201" y="2320452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93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54085" y="1122363"/>
            <a:ext cx="7913915" cy="2387600"/>
          </a:xfrm>
        </p:spPr>
        <p:txBody>
          <a:bodyPr/>
          <a:lstStyle/>
          <a:p>
            <a:r>
              <a:rPr lang="es-ES" dirty="0">
                <a:latin typeface="Arial Nova"/>
                <a:cs typeface="Calibri Light"/>
              </a:rPr>
              <a:t>INTRODUCCIÓN</a:t>
            </a:r>
            <a:endParaRPr lang="es-ES" dirty="0"/>
          </a:p>
        </p:txBody>
      </p:sp>
      <p:pic>
        <p:nvPicPr>
          <p:cNvPr id="11" name="Imagen 1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991955D6-B888-0986-B309-450E87022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4743" y="-51162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378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Grado de aislamiento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2353986" y="2191108"/>
            <a:ext cx="6955971" cy="2062103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Aislar problemas. </a:t>
            </a:r>
            <a:r>
              <a:rPr lang="es-ES" sz="3200" dirty="0">
                <a:ea typeface="+mn-lt"/>
                <a:cs typeface="+mn-lt"/>
              </a:rPr>
              <a:t>I/O claras</a:t>
            </a:r>
            <a:endParaRPr lang="es-ES" dirty="0"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3200" dirty="0" err="1">
                <a:ea typeface="+mn-lt"/>
                <a:cs typeface="+mn-lt"/>
              </a:rPr>
              <a:t>Trade</a:t>
            </a:r>
            <a:r>
              <a:rPr lang="es-ES" sz="3200" dirty="0">
                <a:ea typeface="+mn-lt"/>
                <a:cs typeface="+mn-lt"/>
              </a:rPr>
              <a:t> off: TDD no es responsable del diseño</a:t>
            </a:r>
          </a:p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 Testeo deficiente =&gt; ¿mal diseño?</a:t>
            </a:r>
            <a:endParaRPr lang="es-ES" sz="3200" dirty="0">
              <a:cs typeface="Calibri"/>
            </a:endParaRPr>
          </a:p>
        </p:txBody>
      </p:sp>
      <p:pic>
        <p:nvPicPr>
          <p:cNvPr id="21" name="Imagen 5" descr="Cabeza y torso de un hombre con sombrero&#10;&#10;Descripción generada automáticamente">
            <a:extLst>
              <a:ext uri="{FF2B5EF4-FFF2-40B4-BE49-F238E27FC236}">
                <a16:creationId xmlns:a16="http://schemas.microsoft.com/office/drawing/2014/main" id="{F08142E6-7003-1476-11CC-111B7BA8A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1834" y="2450675"/>
            <a:ext cx="2581633" cy="194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738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Grado de aislamiento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EFFD0CD-9F14-8665-E33B-042F0CD5866F}"/>
              </a:ext>
            </a:extLst>
          </p:cNvPr>
          <p:cNvSpPr txBox="1"/>
          <p:nvPr/>
        </p:nvSpPr>
        <p:spPr>
          <a:xfrm>
            <a:off x="4409870" y="2363764"/>
            <a:ext cx="7565569" cy="2062103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Diseño forzado con indirecciones</a:t>
            </a:r>
            <a:endParaRPr lang="es-E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Búsqueda de </a:t>
            </a:r>
            <a:r>
              <a:rPr lang="es-ES" sz="3200" dirty="0" err="1">
                <a:ea typeface="+mn-lt"/>
                <a:cs typeface="+mn-lt"/>
              </a:rPr>
              <a:t>Unit</a:t>
            </a:r>
            <a:r>
              <a:rPr lang="es-ES" sz="3200" dirty="0">
                <a:ea typeface="+mn-lt"/>
                <a:cs typeface="+mn-lt"/>
              </a:rPr>
              <a:t> </a:t>
            </a:r>
            <a:r>
              <a:rPr lang="es-ES" sz="3200" dirty="0" err="1">
                <a:ea typeface="+mn-lt"/>
                <a:cs typeface="+mn-lt"/>
              </a:rPr>
              <a:t>tests</a:t>
            </a:r>
            <a:r>
              <a:rPr lang="es-ES" sz="3200" dirty="0">
                <a:ea typeface="+mn-lt"/>
                <a:cs typeface="+mn-lt"/>
              </a:rPr>
              <a:t> sin colaboradores  y rápidos</a:t>
            </a:r>
            <a:endParaRPr lang="es-ES" dirty="0"/>
          </a:p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Arquitectura dañada: dirigida por </a:t>
            </a:r>
            <a:r>
              <a:rPr lang="es-ES" sz="3200" dirty="0" err="1">
                <a:ea typeface="+mn-lt"/>
                <a:cs typeface="+mn-lt"/>
              </a:rPr>
              <a:t>mocks</a:t>
            </a:r>
            <a:endParaRPr lang="es-ES" sz="3200" dirty="0" err="1">
              <a:cs typeface="Calibri"/>
            </a:endParaRP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88BB5594-8A54-273C-5224-01286186A042}"/>
              </a:ext>
            </a:extLst>
          </p:cNvPr>
          <p:cNvGrpSpPr/>
          <p:nvPr/>
        </p:nvGrpSpPr>
        <p:grpSpPr>
          <a:xfrm>
            <a:off x="2405467" y="2526493"/>
            <a:ext cx="1796145" cy="1629639"/>
            <a:chOff x="2220685" y="4696056"/>
            <a:chExt cx="2416630" cy="2163039"/>
          </a:xfrm>
        </p:grpSpPr>
        <p:pic>
          <p:nvPicPr>
            <p:cNvPr id="11" name="Imagen 7">
              <a:extLst>
                <a:ext uri="{FF2B5EF4-FFF2-40B4-BE49-F238E27FC236}">
                  <a16:creationId xmlns:a16="http://schemas.microsoft.com/office/drawing/2014/main" id="{38D622B2-87DA-8F66-6D40-94A73CD9F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20686" y="4696056"/>
              <a:ext cx="2416629" cy="2157632"/>
            </a:xfrm>
            <a:prstGeom prst="rect">
              <a:avLst/>
            </a:prstGeom>
          </p:spPr>
        </p:pic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FEADDF1B-D8CA-371B-8D83-62B48C08499D}"/>
                </a:ext>
              </a:extLst>
            </p:cNvPr>
            <p:cNvSpPr txBox="1"/>
            <p:nvPr/>
          </p:nvSpPr>
          <p:spPr>
            <a:xfrm>
              <a:off x="2220685" y="6520541"/>
              <a:ext cx="2416627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David </a:t>
              </a:r>
              <a:r>
                <a:rPr lang="es-ES" sz="1600" dirty="0" err="1">
                  <a:cs typeface="Calibri"/>
                </a:rPr>
                <a:t>Heinemeier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4469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Grado de aislamiento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017D07A-3C31-9383-480C-3BB9830E09EC}"/>
              </a:ext>
            </a:extLst>
          </p:cNvPr>
          <p:cNvSpPr txBox="1"/>
          <p:nvPr/>
        </p:nvSpPr>
        <p:spPr>
          <a:xfrm>
            <a:off x="2418057" y="930154"/>
            <a:ext cx="7381201" cy="15696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Aislar los </a:t>
            </a:r>
            <a:r>
              <a:rPr lang="es-ES" sz="3200" dirty="0" err="1">
                <a:ea typeface="+mn-lt"/>
                <a:cs typeface="+mn-lt"/>
              </a:rPr>
              <a:t>tests</a:t>
            </a:r>
            <a:r>
              <a:rPr lang="es-ES" sz="3200" dirty="0">
                <a:ea typeface="+mn-lt"/>
                <a:cs typeface="+mn-lt"/>
              </a:rPr>
              <a:t>, no el código</a:t>
            </a:r>
            <a:endParaRPr lang="es-ES" dirty="0" err="1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La gente entendió mal y usa </a:t>
            </a:r>
            <a:r>
              <a:rPr lang="es-ES" sz="3200" dirty="0" err="1">
                <a:ea typeface="+mn-lt"/>
                <a:cs typeface="+mn-lt"/>
              </a:rPr>
              <a:t>mocks</a:t>
            </a:r>
            <a:endParaRPr lang="es-ES" dirty="0" err="1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Evitar compartir datos en BD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ACEF8961-2E38-7814-15BF-4E91CE03D342}"/>
              </a:ext>
            </a:extLst>
          </p:cNvPr>
          <p:cNvGrpSpPr/>
          <p:nvPr/>
        </p:nvGrpSpPr>
        <p:grpSpPr>
          <a:xfrm>
            <a:off x="10076769" y="802140"/>
            <a:ext cx="1607683" cy="1848266"/>
            <a:chOff x="2859542" y="1803626"/>
            <a:chExt cx="1803625" cy="2087751"/>
          </a:xfrm>
        </p:grpSpPr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2050606B-6D35-D9BC-D293-73AF302FDE21}"/>
                </a:ext>
              </a:extLst>
            </p:cNvPr>
            <p:cNvSpPr txBox="1"/>
            <p:nvPr/>
          </p:nvSpPr>
          <p:spPr>
            <a:xfrm>
              <a:off x="2910568" y="3552823"/>
              <a:ext cx="175259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s-E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sz="1600" dirty="0">
                  <a:cs typeface="Calibri"/>
                </a:rPr>
                <a:t>Ian Cooper</a:t>
              </a:r>
              <a:endParaRPr lang="es-ES" dirty="0"/>
            </a:p>
          </p:txBody>
        </p:sp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259AD1F2-8BD3-1D76-F056-A35BC2F4D2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59542" y="1803626"/>
              <a:ext cx="1745797" cy="1767569"/>
            </a:xfrm>
            <a:prstGeom prst="rect">
              <a:avLst/>
            </a:prstGeom>
          </p:spPr>
        </p:pic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6C9AF7DA-888D-31B6-7D88-DF6AE9FB9818}"/>
              </a:ext>
            </a:extLst>
          </p:cNvPr>
          <p:cNvGrpSpPr/>
          <p:nvPr/>
        </p:nvGrpSpPr>
        <p:grpSpPr>
          <a:xfrm>
            <a:off x="10156369" y="2876630"/>
            <a:ext cx="1524002" cy="1663810"/>
            <a:chOff x="5159828" y="4694544"/>
            <a:chExt cx="2090058" cy="2110123"/>
          </a:xfrm>
        </p:grpSpPr>
        <p:pic>
          <p:nvPicPr>
            <p:cNvPr id="14" name="Imagen 6">
              <a:extLst>
                <a:ext uri="{FF2B5EF4-FFF2-40B4-BE49-F238E27FC236}">
                  <a16:creationId xmlns:a16="http://schemas.microsoft.com/office/drawing/2014/main" id="{F101E3A6-2752-5E4B-B07C-BFDC4BCC48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59828" y="4694544"/>
              <a:ext cx="2090058" cy="2106226"/>
            </a:xfrm>
            <a:prstGeom prst="rect">
              <a:avLst/>
            </a:prstGeom>
          </p:spPr>
        </p:pic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04F15C68-A6EC-89F2-6FC6-AF2DA7DFEEB0}"/>
                </a:ext>
              </a:extLst>
            </p:cNvPr>
            <p:cNvSpPr txBox="1"/>
            <p:nvPr/>
          </p:nvSpPr>
          <p:spPr>
            <a:xfrm>
              <a:off x="5159828" y="6466113"/>
              <a:ext cx="2090056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Martin </a:t>
              </a:r>
              <a:r>
                <a:rPr lang="es-ES" sz="1600" dirty="0" err="1">
                  <a:cs typeface="Calibri"/>
                </a:rPr>
                <a:t>Fowler</a:t>
              </a:r>
              <a:endParaRPr lang="es-ES" dirty="0" err="1"/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15AA25C-E340-7F02-E6E7-A5457D168F61}"/>
              </a:ext>
            </a:extLst>
          </p:cNvPr>
          <p:cNvSpPr txBox="1"/>
          <p:nvPr/>
        </p:nvSpPr>
        <p:spPr>
          <a:xfrm>
            <a:off x="2450714" y="3096411"/>
            <a:ext cx="7500255" cy="135421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TDD no prescribe grado aislamiento</a:t>
            </a:r>
            <a:endParaRPr lang="es-ES" dirty="0" err="1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Se persigue el aislamiento para probar más</a:t>
            </a:r>
            <a:endParaRPr lang="es-E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15E7DE6-9CD5-7321-3AB2-B33D88B83EB8}"/>
              </a:ext>
            </a:extLst>
          </p:cNvPr>
          <p:cNvSpPr txBox="1"/>
          <p:nvPr/>
        </p:nvSpPr>
        <p:spPr>
          <a:xfrm>
            <a:off x="2450714" y="4707495"/>
            <a:ext cx="7500255" cy="15696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 err="1">
                <a:ea typeface="+mn-lt"/>
                <a:cs typeface="+mn-lt"/>
              </a:rPr>
              <a:t>Testeabilidad</a:t>
            </a:r>
            <a:r>
              <a:rPr lang="es-ES" sz="3200" dirty="0">
                <a:ea typeface="+mn-lt"/>
                <a:cs typeface="+mn-lt"/>
              </a:rPr>
              <a:t> y DIP</a:t>
            </a:r>
            <a:endParaRPr lang="es-ES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TDD orienta mejor a principios de diseño</a:t>
            </a:r>
            <a:endParaRPr lang="es-ES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Problema indirecciones y dificultad</a:t>
            </a:r>
            <a:endParaRPr lang="es-ES" dirty="0">
              <a:ea typeface="+mn-lt"/>
              <a:cs typeface="+mn-lt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E156DADB-E4DB-5F13-DDF5-C6F1DD706289}"/>
              </a:ext>
            </a:extLst>
          </p:cNvPr>
          <p:cNvGrpSpPr/>
          <p:nvPr/>
        </p:nvGrpSpPr>
        <p:grpSpPr>
          <a:xfrm>
            <a:off x="10156370" y="4648200"/>
            <a:ext cx="1567543" cy="1851667"/>
            <a:chOff x="10243456" y="4767943"/>
            <a:chExt cx="1817914" cy="1960524"/>
          </a:xfrm>
        </p:grpSpPr>
        <p:pic>
          <p:nvPicPr>
            <p:cNvPr id="18" name="Imagen 18" descr="Una persona sonriendo&#10;&#10;Descripción generada automáticamente">
              <a:extLst>
                <a:ext uri="{FF2B5EF4-FFF2-40B4-BE49-F238E27FC236}">
                  <a16:creationId xmlns:a16="http://schemas.microsoft.com/office/drawing/2014/main" id="{9029F0A7-0D62-9A50-12CE-4BBF2D7DE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243456" y="4767943"/>
              <a:ext cx="1785258" cy="1785258"/>
            </a:xfrm>
            <a:prstGeom prst="rect">
              <a:avLst/>
            </a:prstGeom>
          </p:spPr>
        </p:pic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C5486554-98FC-723D-D606-66B0DD203E90}"/>
                </a:ext>
              </a:extLst>
            </p:cNvPr>
            <p:cNvSpPr txBox="1"/>
            <p:nvPr/>
          </p:nvSpPr>
          <p:spPr>
            <a:xfrm>
              <a:off x="10243457" y="6389913"/>
              <a:ext cx="1817913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Emily Bache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0848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Grado de aislamiento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5514311" y="2934308"/>
            <a:ext cx="5583310" cy="707886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4000" dirty="0">
                <a:cs typeface="Calibri"/>
              </a:rPr>
              <a:t>¿Grado de indirección?</a:t>
            </a:r>
          </a:p>
        </p:txBody>
      </p:sp>
      <p:pic>
        <p:nvPicPr>
          <p:cNvPr id="3" name="Imagen 3">
            <a:extLst>
              <a:ext uri="{FF2B5EF4-FFF2-40B4-BE49-F238E27FC236}">
                <a16:creationId xmlns:a16="http://schemas.microsoft.com/office/drawing/2014/main" id="{0BD29892-5B8D-C0B9-83FA-886D4915E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201" y="2320452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0619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Tipos de pruebas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2382923" y="1593083"/>
            <a:ext cx="6955971" cy="353943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ATDD:</a:t>
            </a:r>
            <a:endParaRPr lang="es-ES" dirty="0">
              <a:ea typeface="+mn-lt"/>
              <a:cs typeface="+mn-lt"/>
            </a:endParaRPr>
          </a:p>
          <a:p>
            <a:pPr lvl="1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Problema técnico (fixtures)</a:t>
            </a:r>
            <a:endParaRPr lang="es-ES" dirty="0">
              <a:ea typeface="+mn-lt"/>
              <a:cs typeface="+mn-lt"/>
            </a:endParaRPr>
          </a:p>
          <a:p>
            <a:pPr lvl="1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Problema social: </a:t>
            </a:r>
            <a:r>
              <a:rPr lang="es-ES" sz="3200" dirty="0" err="1">
                <a:ea typeface="+mn-lt"/>
                <a:cs typeface="+mn-lt"/>
              </a:rPr>
              <a:t>stakeholders</a:t>
            </a:r>
            <a:endParaRPr lang="es-ES" dirty="0" err="1">
              <a:ea typeface="+mn-lt"/>
              <a:cs typeface="+mn-lt"/>
            </a:endParaRPr>
          </a:p>
          <a:p>
            <a:pPr lvl="1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Tiempo largo de </a:t>
            </a:r>
            <a:r>
              <a:rPr lang="es-ES" sz="3200" dirty="0" err="1">
                <a:ea typeface="+mn-lt"/>
                <a:cs typeface="+mn-lt"/>
              </a:rPr>
              <a:t>feedback</a:t>
            </a:r>
            <a:endParaRPr lang="es-ES" dirty="0" err="1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Contradicción (prólogo libro ATDD)</a:t>
            </a:r>
            <a:endParaRPr lang="es-E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s-ES" sz="3200" dirty="0">
                <a:cs typeface="Calibri"/>
              </a:rPr>
              <a:t>Test </a:t>
            </a:r>
            <a:r>
              <a:rPr lang="es-ES" sz="3200" dirty="0" err="1">
                <a:cs typeface="Calibri"/>
              </a:rPr>
              <a:t>list</a:t>
            </a:r>
          </a:p>
          <a:p>
            <a:pPr marL="285750" indent="-285750">
              <a:buFont typeface="Arial,Sans-Serif"/>
              <a:buChar char="•"/>
            </a:pPr>
            <a:endParaRPr lang="es-ES" sz="3200" dirty="0">
              <a:cs typeface="Calibri"/>
            </a:endParaRPr>
          </a:p>
        </p:txBody>
      </p:sp>
      <p:pic>
        <p:nvPicPr>
          <p:cNvPr id="21" name="Imagen 5" descr="Cabeza y torso de un hombre con sombrero&#10;&#10;Descripción generada automáticamente">
            <a:extLst>
              <a:ext uri="{FF2B5EF4-FFF2-40B4-BE49-F238E27FC236}">
                <a16:creationId xmlns:a16="http://schemas.microsoft.com/office/drawing/2014/main" id="{F08142E6-7003-1476-11CC-111B7BA8A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1480" y="2248118"/>
            <a:ext cx="2581633" cy="194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8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Tipos de pruebas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92FA40A-CEDC-B4D7-CB92-035A672A48D1}"/>
              </a:ext>
            </a:extLst>
          </p:cNvPr>
          <p:cNvSpPr txBox="1"/>
          <p:nvPr/>
        </p:nvSpPr>
        <p:spPr>
          <a:xfrm>
            <a:off x="4410143" y="1607825"/>
            <a:ext cx="7217227" cy="107721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Test caja negra y contrato</a:t>
            </a:r>
            <a:endParaRPr lang="es-ES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BDD y Dan North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5C31B98F-BA70-A7CE-19ED-569B9583E99C}"/>
              </a:ext>
            </a:extLst>
          </p:cNvPr>
          <p:cNvGrpSpPr/>
          <p:nvPr/>
        </p:nvGrpSpPr>
        <p:grpSpPr>
          <a:xfrm>
            <a:off x="2326140" y="1194027"/>
            <a:ext cx="1825398" cy="1978896"/>
            <a:chOff x="2859542" y="1803626"/>
            <a:chExt cx="1803625" cy="2087751"/>
          </a:xfrm>
        </p:grpSpPr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706D131B-8CB6-F991-9F49-DEC56F2E7B55}"/>
                </a:ext>
              </a:extLst>
            </p:cNvPr>
            <p:cNvSpPr txBox="1"/>
            <p:nvPr/>
          </p:nvSpPr>
          <p:spPr>
            <a:xfrm>
              <a:off x="2910568" y="3552823"/>
              <a:ext cx="175259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s-E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sz="1600" dirty="0">
                  <a:cs typeface="Calibri"/>
                </a:rPr>
                <a:t>Ian Cooper</a:t>
              </a:r>
              <a:endParaRPr lang="es-ES" dirty="0"/>
            </a:p>
          </p:txBody>
        </p:sp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4CE8D92D-C915-0866-9A1E-021D5883A2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59542" y="1803626"/>
              <a:ext cx="1745797" cy="1767569"/>
            </a:xfrm>
            <a:prstGeom prst="rect">
              <a:avLst/>
            </a:prstGeom>
          </p:spPr>
        </p:pic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A1482364-354D-DF28-DB86-0E51A7069196}"/>
              </a:ext>
            </a:extLst>
          </p:cNvPr>
          <p:cNvGrpSpPr/>
          <p:nvPr/>
        </p:nvGrpSpPr>
        <p:grpSpPr>
          <a:xfrm>
            <a:off x="2328078" y="3881419"/>
            <a:ext cx="1779916" cy="1922932"/>
            <a:chOff x="7096023" y="2257656"/>
            <a:chExt cx="2465714" cy="2499874"/>
          </a:xfrm>
        </p:grpSpPr>
        <p:pic>
          <p:nvPicPr>
            <p:cNvPr id="14" name="Imagen 7">
              <a:extLst>
                <a:ext uri="{FF2B5EF4-FFF2-40B4-BE49-F238E27FC236}">
                  <a16:creationId xmlns:a16="http://schemas.microsoft.com/office/drawing/2014/main" id="{45AFD991-9A13-4E90-D38B-3A2677A6B5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41029" y="2257656"/>
              <a:ext cx="2416629" cy="2157631"/>
            </a:xfrm>
            <a:prstGeom prst="rect">
              <a:avLst/>
            </a:prstGeom>
          </p:spPr>
        </p:pic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1945F538-B1C0-5B0D-82E1-9FD81605A4A4}"/>
                </a:ext>
              </a:extLst>
            </p:cNvPr>
            <p:cNvSpPr txBox="1"/>
            <p:nvPr/>
          </p:nvSpPr>
          <p:spPr>
            <a:xfrm>
              <a:off x="7096023" y="4418976"/>
              <a:ext cx="246571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s-E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sz="1600" dirty="0">
                  <a:cs typeface="Calibri"/>
                </a:rPr>
                <a:t>David </a:t>
              </a:r>
              <a:r>
                <a:rPr lang="es-ES" sz="1600" dirty="0" err="1">
                  <a:cs typeface="Calibri"/>
                </a:rPr>
                <a:t>Heinemeier</a:t>
              </a:r>
              <a:endParaRPr lang="es-ES" dirty="0" err="1"/>
            </a:p>
          </p:txBody>
        </p:sp>
      </p:grp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C062DAD-C1B2-D981-0992-81EEC93707FA}"/>
              </a:ext>
            </a:extLst>
          </p:cNvPr>
          <p:cNvSpPr txBox="1"/>
          <p:nvPr/>
        </p:nvSpPr>
        <p:spPr>
          <a:xfrm>
            <a:off x="4410142" y="4306378"/>
            <a:ext cx="7217227" cy="1077218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 err="1">
                <a:ea typeface="+mn-lt"/>
                <a:cs typeface="+mn-lt"/>
              </a:rPr>
              <a:t>Cucumber</a:t>
            </a:r>
            <a:r>
              <a:rPr lang="es-ES" sz="3200" dirty="0">
                <a:ea typeface="+mn-lt"/>
                <a:cs typeface="+mn-lt"/>
              </a:rPr>
              <a:t> e infraestructura</a:t>
            </a: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Quimera</a:t>
            </a:r>
          </a:p>
        </p:txBody>
      </p:sp>
    </p:spTree>
    <p:extLst>
      <p:ext uri="{BB962C8B-B14F-4D97-AF65-F5344CB8AC3E}">
        <p14:creationId xmlns:p14="http://schemas.microsoft.com/office/powerpoint/2010/main" val="37303485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Tipos de pruebas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C062DAD-C1B2-D981-0992-81EEC93707FA}"/>
              </a:ext>
            </a:extLst>
          </p:cNvPr>
          <p:cNvSpPr txBox="1"/>
          <p:nvPr/>
        </p:nvSpPr>
        <p:spPr>
          <a:xfrm>
            <a:off x="2489296" y="1878038"/>
            <a:ext cx="6860341" cy="58477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 err="1">
                <a:ea typeface="+mn-lt"/>
                <a:cs typeface="+mn-lt"/>
              </a:rPr>
              <a:t>Tests</a:t>
            </a:r>
            <a:r>
              <a:rPr lang="es-ES" sz="3200" dirty="0">
                <a:ea typeface="+mn-lt"/>
                <a:cs typeface="+mn-lt"/>
              </a:rPr>
              <a:t> unitarios = visión de </a:t>
            </a:r>
            <a:r>
              <a:rPr lang="es-ES" sz="3200" dirty="0" err="1">
                <a:ea typeface="+mn-lt"/>
                <a:cs typeface="+mn-lt"/>
              </a:rPr>
              <a:t>tunel</a:t>
            </a:r>
            <a:endParaRPr lang="es-ES" dirty="0" err="1"/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1BC91FDF-EBE3-C2AA-3748-49CD767AA6F4}"/>
              </a:ext>
            </a:extLst>
          </p:cNvPr>
          <p:cNvGrpSpPr/>
          <p:nvPr/>
        </p:nvGrpSpPr>
        <p:grpSpPr>
          <a:xfrm>
            <a:off x="9590313" y="1218493"/>
            <a:ext cx="1752600" cy="2211602"/>
            <a:chOff x="2427513" y="4473321"/>
            <a:chExt cx="1752600" cy="2211602"/>
          </a:xfrm>
        </p:grpSpPr>
        <p:pic>
          <p:nvPicPr>
            <p:cNvPr id="4" name="Imagen 6" descr="Un hombre con traje y corbata con un celular en la mano&#10;&#10;Descripción generada automáticamente">
              <a:extLst>
                <a:ext uri="{FF2B5EF4-FFF2-40B4-BE49-F238E27FC236}">
                  <a16:creationId xmlns:a16="http://schemas.microsoft.com/office/drawing/2014/main" id="{7416F93C-1DCB-3912-C5C0-141DEF7E8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27513" y="4473321"/>
              <a:ext cx="1752600" cy="2211218"/>
            </a:xfrm>
            <a:prstGeom prst="rect">
              <a:avLst/>
            </a:prstGeom>
          </p:spPr>
        </p:pic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FAB3069D-9802-2F79-8707-FEC7A93BB410}"/>
                </a:ext>
              </a:extLst>
            </p:cNvPr>
            <p:cNvSpPr txBox="1"/>
            <p:nvPr/>
          </p:nvSpPr>
          <p:spPr>
            <a:xfrm>
              <a:off x="2427514" y="6346369"/>
              <a:ext cx="175259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Bertrand Meyer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048132B-6598-1F1B-4AA3-7A2F58888087}"/>
              </a:ext>
            </a:extLst>
          </p:cNvPr>
          <p:cNvSpPr txBox="1"/>
          <p:nvPr/>
        </p:nvSpPr>
        <p:spPr>
          <a:xfrm>
            <a:off x="2484612" y="3825752"/>
            <a:ext cx="6902230" cy="15696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Pirámide de </a:t>
            </a:r>
            <a:r>
              <a:rPr lang="es-ES" sz="3200" dirty="0" err="1">
                <a:ea typeface="+mn-lt"/>
                <a:cs typeface="+mn-lt"/>
              </a:rPr>
              <a:t>tests</a:t>
            </a:r>
            <a:endParaRPr lang="es-ES" dirty="0" err="1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ATDD visión distinta a UT (requisitos)</a:t>
            </a:r>
            <a:endParaRPr lang="es-ES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 err="1">
                <a:ea typeface="+mn-lt"/>
                <a:cs typeface="+mn-lt"/>
              </a:rPr>
              <a:t>Approval</a:t>
            </a:r>
            <a:r>
              <a:rPr lang="es-ES" sz="3200" dirty="0">
                <a:ea typeface="+mn-lt"/>
                <a:cs typeface="+mn-lt"/>
              </a:rPr>
              <a:t> </a:t>
            </a:r>
            <a:r>
              <a:rPr lang="es-ES" sz="3200" dirty="0" err="1">
                <a:ea typeface="+mn-lt"/>
                <a:cs typeface="+mn-lt"/>
              </a:rPr>
              <a:t>testing</a:t>
            </a:r>
            <a:endParaRPr lang="es-ES" dirty="0" err="1">
              <a:ea typeface="+mn-lt"/>
              <a:cs typeface="+mn-lt"/>
            </a:endParaRP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841CCB58-0C60-2E83-1B2F-8AF339A6CE2E}"/>
              </a:ext>
            </a:extLst>
          </p:cNvPr>
          <p:cNvGrpSpPr/>
          <p:nvPr/>
        </p:nvGrpSpPr>
        <p:grpSpPr>
          <a:xfrm>
            <a:off x="9590313" y="3777343"/>
            <a:ext cx="1796143" cy="1960524"/>
            <a:chOff x="10243456" y="4767943"/>
            <a:chExt cx="1817914" cy="1960524"/>
          </a:xfrm>
        </p:grpSpPr>
        <p:pic>
          <p:nvPicPr>
            <p:cNvPr id="19" name="Imagen 18" descr="Una persona sonriendo&#10;&#10;Descripción generada automáticamente">
              <a:extLst>
                <a:ext uri="{FF2B5EF4-FFF2-40B4-BE49-F238E27FC236}">
                  <a16:creationId xmlns:a16="http://schemas.microsoft.com/office/drawing/2014/main" id="{C598072F-4544-B361-8E57-16511403C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43456" y="4767943"/>
              <a:ext cx="1785258" cy="1785258"/>
            </a:xfrm>
            <a:prstGeom prst="rect">
              <a:avLst/>
            </a:prstGeom>
          </p:spPr>
        </p:pic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70A7F7D5-2DD6-AA2A-8490-8537802B9F32}"/>
                </a:ext>
              </a:extLst>
            </p:cNvPr>
            <p:cNvSpPr txBox="1"/>
            <p:nvPr/>
          </p:nvSpPr>
          <p:spPr>
            <a:xfrm>
              <a:off x="10243457" y="6389913"/>
              <a:ext cx="1817913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Emily Bache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76705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Tipos de prueba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5514311" y="2934308"/>
            <a:ext cx="5583310" cy="98488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4000" dirty="0">
                <a:cs typeface="Calibri"/>
              </a:rPr>
              <a:t>¿% de tipos de prueba?</a:t>
            </a:r>
          </a:p>
          <a:p>
            <a:pPr marL="285750" indent="-285750">
              <a:buFont typeface="Arial,Sans-Serif"/>
              <a:buChar char="•"/>
            </a:pPr>
            <a:endParaRPr lang="es-ES">
              <a:cs typeface="Calibri"/>
            </a:endParaRPr>
          </a:p>
        </p:txBody>
      </p:sp>
      <p:pic>
        <p:nvPicPr>
          <p:cNvPr id="3" name="Imagen 3">
            <a:extLst>
              <a:ext uri="{FF2B5EF4-FFF2-40B4-BE49-F238E27FC236}">
                <a16:creationId xmlns:a16="http://schemas.microsoft.com/office/drawing/2014/main" id="{0BD29892-5B8D-C0B9-83FA-886D4915E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201" y="2320452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823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54085" y="1122363"/>
            <a:ext cx="7913915" cy="2387600"/>
          </a:xfrm>
        </p:spPr>
        <p:txBody>
          <a:bodyPr/>
          <a:lstStyle/>
          <a:p>
            <a:r>
              <a:rPr lang="es-ES" dirty="0">
                <a:latin typeface="Arial Nova"/>
                <a:cs typeface="Calibri Light"/>
              </a:rPr>
              <a:t>Ejemplos</a:t>
            </a:r>
            <a:endParaRPr lang="es-ES" dirty="0"/>
          </a:p>
        </p:txBody>
      </p:sp>
      <p:pic>
        <p:nvPicPr>
          <p:cNvPr id="11" name="Imagen 1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991955D6-B888-0986-B309-450E87022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4743" y="-51162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51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Ejemplos</a:t>
            </a:r>
            <a:endParaRPr lang="es-ES" dirty="0"/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6C9AF7DA-888D-31B6-7D88-DF6AE9FB9818}"/>
              </a:ext>
            </a:extLst>
          </p:cNvPr>
          <p:cNvGrpSpPr/>
          <p:nvPr/>
        </p:nvGrpSpPr>
        <p:grpSpPr>
          <a:xfrm>
            <a:off x="2362199" y="1483258"/>
            <a:ext cx="1524002" cy="1663810"/>
            <a:chOff x="5159828" y="4694544"/>
            <a:chExt cx="2090058" cy="2110123"/>
          </a:xfrm>
        </p:grpSpPr>
        <p:pic>
          <p:nvPicPr>
            <p:cNvPr id="14" name="Imagen 6">
              <a:extLst>
                <a:ext uri="{FF2B5EF4-FFF2-40B4-BE49-F238E27FC236}">
                  <a16:creationId xmlns:a16="http://schemas.microsoft.com/office/drawing/2014/main" id="{F101E3A6-2752-5E4B-B07C-BFDC4BCC48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59828" y="4694544"/>
              <a:ext cx="2090058" cy="2106226"/>
            </a:xfrm>
            <a:prstGeom prst="rect">
              <a:avLst/>
            </a:prstGeom>
          </p:spPr>
        </p:pic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04F15C68-A6EC-89F2-6FC6-AF2DA7DFEEB0}"/>
                </a:ext>
              </a:extLst>
            </p:cNvPr>
            <p:cNvSpPr txBox="1"/>
            <p:nvPr/>
          </p:nvSpPr>
          <p:spPr>
            <a:xfrm>
              <a:off x="5159828" y="6466113"/>
              <a:ext cx="2090056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Martin </a:t>
              </a:r>
              <a:r>
                <a:rPr lang="es-ES" sz="1600" dirty="0" err="1">
                  <a:cs typeface="Calibri"/>
                </a:rPr>
                <a:t>Fowler</a:t>
              </a:r>
              <a:endParaRPr lang="es-ES" dirty="0" err="1"/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15AA25C-E340-7F02-E6E7-A5457D168F61}"/>
              </a:ext>
            </a:extLst>
          </p:cNvPr>
          <p:cNvSpPr txBox="1"/>
          <p:nvPr/>
        </p:nvSpPr>
        <p:spPr>
          <a:xfrm>
            <a:off x="4132763" y="1715854"/>
            <a:ext cx="7500255" cy="135421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Concretar contextos</a:t>
            </a:r>
            <a:endParaRPr lang="es-E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Experimentar y extralimitarse</a:t>
            </a:r>
            <a:endParaRPr lang="es-E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dirty="0"/>
          </a:p>
        </p:txBody>
      </p:sp>
      <p:pic>
        <p:nvPicPr>
          <p:cNvPr id="4" name="Imagen 7" descr="Texto&#10;&#10;Descripción generada automáticamente">
            <a:extLst>
              <a:ext uri="{FF2B5EF4-FFF2-40B4-BE49-F238E27FC236}">
                <a16:creationId xmlns:a16="http://schemas.microsoft.com/office/drawing/2014/main" id="{18B34C3C-0D75-358B-6653-336588F0B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3666" y="3565751"/>
            <a:ext cx="2589439" cy="2349955"/>
          </a:xfrm>
          <a:prstGeom prst="rect">
            <a:avLst/>
          </a:prstGeom>
        </p:spPr>
      </p:pic>
      <p:sp>
        <p:nvSpPr>
          <p:cNvPr id="10" name="Signo de multiplicación 9">
            <a:extLst>
              <a:ext uri="{FF2B5EF4-FFF2-40B4-BE49-F238E27FC236}">
                <a16:creationId xmlns:a16="http://schemas.microsoft.com/office/drawing/2014/main" id="{FD80C705-B24E-A470-8DE1-97BBEE93CEF4}"/>
              </a:ext>
            </a:extLst>
          </p:cNvPr>
          <p:cNvSpPr/>
          <p:nvPr/>
        </p:nvSpPr>
        <p:spPr>
          <a:xfrm rot="-840000">
            <a:off x="5866037" y="3542240"/>
            <a:ext cx="2373085" cy="1676399"/>
          </a:xfrm>
          <a:prstGeom prst="mathMultiply">
            <a:avLst/>
          </a:prstGeom>
          <a:solidFill>
            <a:srgbClr val="FF0000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8114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DBD9443-228C-D1BF-3CFF-5BD2898E5E0E}"/>
              </a:ext>
            </a:extLst>
          </p:cNvPr>
          <p:cNvSpPr txBox="1"/>
          <p:nvPr/>
        </p:nvSpPr>
        <p:spPr>
          <a:xfrm>
            <a:off x="2396289" y="1594184"/>
            <a:ext cx="5791200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¿Está muerto TDD?</a:t>
            </a: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Debate 2014</a:t>
            </a:r>
            <a:endParaRPr lang="en-US" sz="3200" dirty="0">
              <a:cs typeface="Calibri"/>
            </a:endParaRPr>
          </a:p>
          <a:p>
            <a:pPr marL="742950" lvl="1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DHH, </a:t>
            </a:r>
            <a:r>
              <a:rPr lang="es-ES" sz="3200" dirty="0" err="1">
                <a:cs typeface="Calibri"/>
              </a:rPr>
              <a:t>Fowler</a:t>
            </a:r>
            <a:r>
              <a:rPr lang="es-ES" sz="3200" dirty="0">
                <a:cs typeface="Calibri"/>
              </a:rPr>
              <a:t>, Kent Beck</a:t>
            </a:r>
            <a:endParaRPr lang="en-US" sz="3200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Libro 2002</a:t>
            </a:r>
            <a:endParaRPr lang="es-E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>
                <a:cs typeface="Calibri"/>
              </a:rPr>
              <a:t>Contexto del máster</a:t>
            </a:r>
          </a:p>
          <a:p>
            <a:pPr marL="285750" indent="-285750">
              <a:buFont typeface="Arial"/>
              <a:buChar char="•"/>
            </a:pPr>
            <a:endParaRPr lang="es-ES" sz="3200" dirty="0">
              <a:cs typeface="Calibri"/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222690" y="109704"/>
            <a:ext cx="8144520" cy="653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latin typeface="Arial Nova"/>
                <a:cs typeface="Calibri Light"/>
              </a:rPr>
              <a:t>Introducción</a:t>
            </a:r>
            <a:endParaRPr lang="es-ES" dirty="0"/>
          </a:p>
        </p:txBody>
      </p:sp>
      <p:pic>
        <p:nvPicPr>
          <p:cNvPr id="2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CBD456B8-0CCC-77AD-54C4-69B2039C0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3797" y="193144"/>
            <a:ext cx="3379615" cy="4245159"/>
          </a:xfrm>
          <a:prstGeom prst="rect">
            <a:avLst/>
          </a:prstGeom>
        </p:spPr>
      </p:pic>
      <p:pic>
        <p:nvPicPr>
          <p:cNvPr id="4" name="Imagen 5" descr="Cabeza y torso de un hombre con sombrero&#10;&#10;Descripción generada automáticamente">
            <a:extLst>
              <a:ext uri="{FF2B5EF4-FFF2-40B4-BE49-F238E27FC236}">
                <a16:creationId xmlns:a16="http://schemas.microsoft.com/office/drawing/2014/main" id="{0A23C3C9-8F19-9F7A-2D9F-96C28B7886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5452" y="4746184"/>
            <a:ext cx="2744918" cy="2068545"/>
          </a:xfrm>
          <a:prstGeom prst="rect">
            <a:avLst/>
          </a:prstGeom>
        </p:spPr>
      </p:pic>
      <p:grpSp>
        <p:nvGrpSpPr>
          <p:cNvPr id="8" name="Grupo 7">
            <a:extLst>
              <a:ext uri="{FF2B5EF4-FFF2-40B4-BE49-F238E27FC236}">
                <a16:creationId xmlns:a16="http://schemas.microsoft.com/office/drawing/2014/main" id="{712FF318-A5D5-F4A6-E551-B0E524EBBFB0}"/>
              </a:ext>
            </a:extLst>
          </p:cNvPr>
          <p:cNvGrpSpPr/>
          <p:nvPr/>
        </p:nvGrpSpPr>
        <p:grpSpPr>
          <a:xfrm>
            <a:off x="2220685" y="4696056"/>
            <a:ext cx="2416630" cy="2163039"/>
            <a:chOff x="2220685" y="4696056"/>
            <a:chExt cx="2416630" cy="2163039"/>
          </a:xfrm>
        </p:grpSpPr>
        <p:pic>
          <p:nvPicPr>
            <p:cNvPr id="7" name="Imagen 7">
              <a:extLst>
                <a:ext uri="{FF2B5EF4-FFF2-40B4-BE49-F238E27FC236}">
                  <a16:creationId xmlns:a16="http://schemas.microsoft.com/office/drawing/2014/main" id="{6638DA76-F747-97AB-3063-7AF68BEFD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20686" y="4696056"/>
              <a:ext cx="2416629" cy="2157631"/>
            </a:xfrm>
            <a:prstGeom prst="rect">
              <a:avLst/>
            </a:prstGeom>
          </p:spPr>
        </p:pic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F6E1EDE8-0A4D-29E0-FF4A-F22338186282}"/>
                </a:ext>
              </a:extLst>
            </p:cNvPr>
            <p:cNvSpPr txBox="1"/>
            <p:nvPr/>
          </p:nvSpPr>
          <p:spPr>
            <a:xfrm>
              <a:off x="2220685" y="6520541"/>
              <a:ext cx="2416627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David </a:t>
              </a:r>
              <a:r>
                <a:rPr lang="es-ES" sz="1600" dirty="0" err="1">
                  <a:cs typeface="Calibri"/>
                </a:rPr>
                <a:t>Heinemeier</a:t>
              </a: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0720C88F-2E3F-A71E-744C-799D0FE35FE0}"/>
              </a:ext>
            </a:extLst>
          </p:cNvPr>
          <p:cNvGrpSpPr/>
          <p:nvPr/>
        </p:nvGrpSpPr>
        <p:grpSpPr>
          <a:xfrm>
            <a:off x="5159828" y="4694544"/>
            <a:ext cx="2090058" cy="2110123"/>
            <a:chOff x="5159828" y="4694544"/>
            <a:chExt cx="2090058" cy="2110123"/>
          </a:xfrm>
        </p:grpSpPr>
        <p:pic>
          <p:nvPicPr>
            <p:cNvPr id="6" name="Imagen 6">
              <a:extLst>
                <a:ext uri="{FF2B5EF4-FFF2-40B4-BE49-F238E27FC236}">
                  <a16:creationId xmlns:a16="http://schemas.microsoft.com/office/drawing/2014/main" id="{E9190363-98FC-C969-4B2F-A61B47E79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159828" y="4694544"/>
              <a:ext cx="2090058" cy="2106226"/>
            </a:xfrm>
            <a:prstGeom prst="rect">
              <a:avLst/>
            </a:prstGeom>
          </p:spPr>
        </p:pic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B96EE93A-4B01-1811-090A-BC36459E7EAA}"/>
                </a:ext>
              </a:extLst>
            </p:cNvPr>
            <p:cNvSpPr txBox="1"/>
            <p:nvPr/>
          </p:nvSpPr>
          <p:spPr>
            <a:xfrm>
              <a:off x="5159828" y="6466113"/>
              <a:ext cx="2090056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s-ES" sz="1600" dirty="0">
                  <a:cs typeface="Calibri"/>
                </a:rPr>
                <a:t>Martin </a:t>
              </a:r>
              <a:r>
                <a:rPr lang="es-ES" sz="1600" dirty="0" err="1">
                  <a:cs typeface="Calibri"/>
                </a:rPr>
                <a:t>Fowler</a:t>
              </a:r>
              <a:endParaRPr lang="es-ES" dirty="0" err="1"/>
            </a:p>
          </p:txBody>
        </p:sp>
      </p:grp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EDA4287-F499-B65D-E26F-C9487DEB922C}"/>
              </a:ext>
            </a:extLst>
          </p:cNvPr>
          <p:cNvSpPr txBox="1"/>
          <p:nvPr/>
        </p:nvSpPr>
        <p:spPr>
          <a:xfrm rot="16200000">
            <a:off x="9519556" y="5606140"/>
            <a:ext cx="2068285" cy="338554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600" dirty="0">
                <a:cs typeface="Calibri"/>
              </a:rPr>
              <a:t>Kent Beck</a:t>
            </a:r>
          </a:p>
        </p:txBody>
      </p:sp>
    </p:spTree>
    <p:extLst>
      <p:ext uri="{BB962C8B-B14F-4D97-AF65-F5344CB8AC3E}">
        <p14:creationId xmlns:p14="http://schemas.microsoft.com/office/powerpoint/2010/main" val="38254691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Ejemplos</a:t>
            </a:r>
            <a:endParaRPr lang="es-ES" dirty="0"/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519E7536-DB02-D700-D909-0EF2C6F965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917777"/>
              </p:ext>
            </p:extLst>
          </p:nvPr>
        </p:nvGraphicFramePr>
        <p:xfrm>
          <a:off x="2438400" y="794657"/>
          <a:ext cx="9551184" cy="5965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1864">
                  <a:extLst>
                    <a:ext uri="{9D8B030D-6E8A-4147-A177-3AD203B41FA5}">
                      <a16:colId xmlns:a16="http://schemas.microsoft.com/office/drawing/2014/main" val="2701694932"/>
                    </a:ext>
                  </a:extLst>
                </a:gridCol>
                <a:gridCol w="1591864">
                  <a:extLst>
                    <a:ext uri="{9D8B030D-6E8A-4147-A177-3AD203B41FA5}">
                      <a16:colId xmlns:a16="http://schemas.microsoft.com/office/drawing/2014/main" val="4134232759"/>
                    </a:ext>
                  </a:extLst>
                </a:gridCol>
                <a:gridCol w="1591864">
                  <a:extLst>
                    <a:ext uri="{9D8B030D-6E8A-4147-A177-3AD203B41FA5}">
                      <a16:colId xmlns:a16="http://schemas.microsoft.com/office/drawing/2014/main" val="1360452687"/>
                    </a:ext>
                  </a:extLst>
                </a:gridCol>
                <a:gridCol w="1591864">
                  <a:extLst>
                    <a:ext uri="{9D8B030D-6E8A-4147-A177-3AD203B41FA5}">
                      <a16:colId xmlns:a16="http://schemas.microsoft.com/office/drawing/2014/main" val="936431663"/>
                    </a:ext>
                  </a:extLst>
                </a:gridCol>
                <a:gridCol w="1591864">
                  <a:extLst>
                    <a:ext uri="{9D8B030D-6E8A-4147-A177-3AD203B41FA5}">
                      <a16:colId xmlns:a16="http://schemas.microsoft.com/office/drawing/2014/main" val="1415934975"/>
                    </a:ext>
                  </a:extLst>
                </a:gridCol>
                <a:gridCol w="1591864">
                  <a:extLst>
                    <a:ext uri="{9D8B030D-6E8A-4147-A177-3AD203B41FA5}">
                      <a16:colId xmlns:a16="http://schemas.microsoft.com/office/drawing/2014/main" val="445001473"/>
                    </a:ext>
                  </a:extLst>
                </a:gridCol>
              </a:tblGrid>
              <a:tr h="7345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Diseño previo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London / Chicago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Velocidad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Aislamiento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% ATDD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78841"/>
                  </a:ext>
                </a:extLst>
              </a:tr>
              <a:tr h="734544">
                <a:tc>
                  <a:txBody>
                    <a:bodyPr/>
                    <a:lstStyle/>
                    <a:p>
                      <a:r>
                        <a:rPr lang="es-ES" b="1" dirty="0"/>
                        <a:t>Proyecto 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Poco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Chicago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Baja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Alto (Chicago)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Bajo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3881942"/>
                  </a:ext>
                </a:extLst>
              </a:tr>
              <a:tr h="734544">
                <a:tc>
                  <a:txBody>
                    <a:bodyPr/>
                    <a:lstStyle/>
                    <a:p>
                      <a:r>
                        <a:rPr lang="es-ES" b="1" dirty="0" err="1"/>
                        <a:t>Spike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Poco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Chicago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Baja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Alto (Chicago)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Bajo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9922355"/>
                  </a:ext>
                </a:extLst>
              </a:tr>
              <a:tr h="734544">
                <a:tc>
                  <a:txBody>
                    <a:bodyPr/>
                    <a:lstStyle/>
                    <a:p>
                      <a:r>
                        <a:rPr lang="es-ES" b="1" dirty="0"/>
                        <a:t>MVC CRUD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Poco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London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Bajo (</a:t>
                      </a:r>
                      <a:r>
                        <a:rPr lang="es-ES" dirty="0" err="1"/>
                        <a:t>Mocks</a:t>
                      </a:r>
                      <a:r>
                        <a:rPr lang="es-ES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Alto (London)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8811747"/>
                  </a:ext>
                </a:extLst>
              </a:tr>
              <a:tr h="678896">
                <a:tc rowSpan="2">
                  <a:txBody>
                    <a:bodyPr/>
                    <a:lstStyle/>
                    <a:p>
                      <a:r>
                        <a:rPr lang="es-ES" b="1" dirty="0"/>
                        <a:t>DDD + Hexagonal + microservicios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s-ES" dirty="0"/>
                        <a:t>Mucho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Chicago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Baja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s-ES" dirty="0"/>
                        <a:t>Alto (Arquitectura)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Medio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42117"/>
                  </a:ext>
                </a:extLst>
              </a:tr>
              <a:tr h="678896">
                <a:tc v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London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Alta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805435"/>
                  </a:ext>
                </a:extLst>
              </a:tr>
              <a:tr h="411790">
                <a:tc rowSpan="2">
                  <a:txBody>
                    <a:bodyPr/>
                    <a:lstStyle/>
                    <a:p>
                      <a:r>
                        <a:rPr lang="es-ES" b="1" dirty="0"/>
                        <a:t>UI </a:t>
                      </a:r>
                      <a:r>
                        <a:rPr lang="es-ES" b="1" dirty="0" err="1"/>
                        <a:t>React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s-ES" dirty="0"/>
                        <a:t>¿?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Chicago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Baja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Alto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Bajo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953955"/>
                  </a:ext>
                </a:extLst>
              </a:tr>
              <a:tr h="411790">
                <a:tc vMerge="1">
                  <a:txBody>
                    <a:bodyPr/>
                    <a:lstStyle/>
                    <a:p>
                      <a:endParaRPr lang="es-ES" dirty="0" err="1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London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Bajo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183787"/>
                  </a:ext>
                </a:extLst>
              </a:tr>
              <a:tr h="422918">
                <a:tc rowSpan="2">
                  <a:txBody>
                    <a:bodyPr/>
                    <a:lstStyle/>
                    <a:p>
                      <a:r>
                        <a:rPr lang="es-ES" b="1" dirty="0" err="1"/>
                        <a:t>Legacy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Poco / Medio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Chicago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Baja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Alto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Alto (</a:t>
                      </a:r>
                      <a:r>
                        <a:rPr lang="es-ES" dirty="0" err="1"/>
                        <a:t>legacy</a:t>
                      </a:r>
                      <a:r>
                        <a:rPr lang="es-ES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0184307"/>
                  </a:ext>
                </a:extLst>
              </a:tr>
              <a:tr h="422918"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London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Alta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s-ES" dirty="0"/>
                        <a:t>Bajo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4111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84426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54085" y="1122363"/>
            <a:ext cx="7913915" cy="2387600"/>
          </a:xfrm>
        </p:spPr>
        <p:txBody>
          <a:bodyPr/>
          <a:lstStyle/>
          <a:p>
            <a:r>
              <a:rPr lang="es-ES" dirty="0">
                <a:latin typeface="Arial Nova"/>
                <a:cs typeface="Calibri Light"/>
              </a:rPr>
              <a:t>Conclusiones</a:t>
            </a:r>
            <a:endParaRPr lang="es-ES" dirty="0"/>
          </a:p>
        </p:txBody>
      </p:sp>
      <p:pic>
        <p:nvPicPr>
          <p:cNvPr id="11" name="Imagen 1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991955D6-B888-0986-B309-450E87022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4743" y="-51162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5827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Conclusiones</a:t>
            </a:r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92FA40A-CEDC-B4D7-CB92-035A672A48D1}"/>
              </a:ext>
            </a:extLst>
          </p:cNvPr>
          <p:cNvSpPr txBox="1"/>
          <p:nvPr/>
        </p:nvSpPr>
        <p:spPr>
          <a:xfrm>
            <a:off x="2691853" y="1369441"/>
            <a:ext cx="8479969" cy="4031873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Lenguaje metafórico y confusión</a:t>
            </a: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Debate vigente -&gt; concreción</a:t>
            </a:r>
          </a:p>
          <a:p>
            <a:pPr marL="457200" indent="-457200">
              <a:buFont typeface="Arial"/>
              <a:buChar char="•"/>
            </a:pPr>
            <a:r>
              <a:rPr lang="es-ES" sz="3200" b="1" dirty="0">
                <a:solidFill>
                  <a:srgbClr val="FF0000"/>
                </a:solidFill>
                <a:ea typeface="+mn-lt"/>
                <a:cs typeface="+mn-lt"/>
              </a:rPr>
              <a:t>Con TDD no emerge el diseño de alto nivel</a:t>
            </a: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Es para gente que sabe diseñar</a:t>
            </a: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Útil para </a:t>
            </a:r>
            <a:r>
              <a:rPr lang="es-ES" sz="3200" dirty="0" err="1">
                <a:ea typeface="+mn-lt"/>
                <a:cs typeface="+mn-lt"/>
              </a:rPr>
              <a:t>spikes</a:t>
            </a:r>
            <a:r>
              <a:rPr lang="es-ES" sz="3200" dirty="0">
                <a:ea typeface="+mn-lt"/>
                <a:cs typeface="+mn-lt"/>
              </a:rPr>
              <a:t> y requisitos claros</a:t>
            </a: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Velocidad adaptable</a:t>
            </a:r>
          </a:p>
          <a:p>
            <a:pPr marL="457200" indent="-457200">
              <a:buFont typeface="Arial"/>
              <a:buChar char="•"/>
            </a:pPr>
            <a:r>
              <a:rPr lang="es-ES" sz="3200" dirty="0">
                <a:ea typeface="+mn-lt"/>
                <a:cs typeface="+mn-lt"/>
              </a:rPr>
              <a:t>Aislamiento = </a:t>
            </a:r>
            <a:r>
              <a:rPr lang="es-ES" sz="3200" dirty="0" err="1">
                <a:ea typeface="+mn-lt"/>
                <a:cs typeface="+mn-lt"/>
              </a:rPr>
              <a:t>trade</a:t>
            </a:r>
            <a:r>
              <a:rPr lang="es-ES" sz="3200" dirty="0">
                <a:ea typeface="+mn-lt"/>
                <a:cs typeface="+mn-lt"/>
              </a:rPr>
              <a:t> off (conocimientos diseño)</a:t>
            </a:r>
          </a:p>
          <a:p>
            <a:pPr marL="457200" indent="-457200">
              <a:buFont typeface="Arial"/>
              <a:buChar char="•"/>
            </a:pPr>
            <a:r>
              <a:rPr lang="es-ES" sz="3200" dirty="0" err="1">
                <a:ea typeface="+mn-lt"/>
                <a:cs typeface="+mn-lt"/>
              </a:rPr>
              <a:t>Unit</a:t>
            </a:r>
            <a:r>
              <a:rPr lang="es-ES" sz="3200" dirty="0">
                <a:ea typeface="+mn-lt"/>
                <a:cs typeface="+mn-lt"/>
              </a:rPr>
              <a:t> </a:t>
            </a:r>
            <a:r>
              <a:rPr lang="es-ES" sz="3200" dirty="0" err="1">
                <a:ea typeface="+mn-lt"/>
                <a:cs typeface="+mn-lt"/>
              </a:rPr>
              <a:t>tests</a:t>
            </a:r>
            <a:r>
              <a:rPr lang="es-ES" sz="3200" dirty="0">
                <a:ea typeface="+mn-lt"/>
                <a:cs typeface="+mn-lt"/>
              </a:rPr>
              <a:t> no son suficiente (requisitos)</a:t>
            </a:r>
          </a:p>
        </p:txBody>
      </p:sp>
    </p:spTree>
    <p:extLst>
      <p:ext uri="{BB962C8B-B14F-4D97-AF65-F5344CB8AC3E}">
        <p14:creationId xmlns:p14="http://schemas.microsoft.com/office/powerpoint/2010/main" val="1970779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6951389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Introducción &gt;&gt; Contenido</a:t>
            </a:r>
            <a:endParaRPr lang="es-ES" dirty="0"/>
          </a:p>
        </p:txBody>
      </p:sp>
      <p:graphicFrame>
        <p:nvGraphicFramePr>
          <p:cNvPr id="257" name="Diagrama 257">
            <a:extLst>
              <a:ext uri="{FF2B5EF4-FFF2-40B4-BE49-F238E27FC236}">
                <a16:creationId xmlns:a16="http://schemas.microsoft.com/office/drawing/2014/main" id="{7BFE25FE-3AE8-57D7-97F8-B7F76FCF7D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215743"/>
              </p:ext>
            </p:extLst>
          </p:nvPr>
        </p:nvGraphicFramePr>
        <p:xfrm>
          <a:off x="2525486" y="1480457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3768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54085" y="1122363"/>
            <a:ext cx="7913915" cy="2387600"/>
          </a:xfrm>
        </p:spPr>
        <p:txBody>
          <a:bodyPr/>
          <a:lstStyle/>
          <a:p>
            <a:r>
              <a:rPr lang="es-ES" dirty="0">
                <a:latin typeface="Arial Nova"/>
                <a:cs typeface="Calibri Light"/>
              </a:rPr>
              <a:t>BREVE DESCRIPCIÓN</a:t>
            </a:r>
            <a:endParaRPr lang="es-ES" dirty="0"/>
          </a:p>
        </p:txBody>
      </p:sp>
      <p:pic>
        <p:nvPicPr>
          <p:cNvPr id="11" name="Imagen 1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991955D6-B888-0986-B309-450E87022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4743" y="-51162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473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6951389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Tx/>
              <a:buAutoNum type="arabicPeriod"/>
            </a:pPr>
            <a:r>
              <a:rPr lang="es-ES" sz="4100" dirty="0">
                <a:latin typeface="Arial Nova"/>
                <a:cs typeface="Calibri Light"/>
              </a:rPr>
              <a:t>Breve descripción</a:t>
            </a:r>
            <a:endParaRPr lang="es-ES" dirty="0">
              <a:cs typeface="Calibri Light" panose="020F0302020204030204"/>
            </a:endParaRPr>
          </a:p>
        </p:txBody>
      </p:sp>
      <p:graphicFrame>
        <p:nvGraphicFramePr>
          <p:cNvPr id="6" name="Diagrama 6">
            <a:extLst>
              <a:ext uri="{FF2B5EF4-FFF2-40B4-BE49-F238E27FC236}">
                <a16:creationId xmlns:a16="http://schemas.microsoft.com/office/drawing/2014/main" id="{134A7477-D311-EA4F-E6FB-5321EBA272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8872505"/>
              </p:ext>
            </p:extLst>
          </p:nvPr>
        </p:nvGraphicFramePr>
        <p:xfrm>
          <a:off x="5699881" y="985158"/>
          <a:ext cx="7489371" cy="52904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11" name="Diagrama 111">
            <a:extLst>
              <a:ext uri="{FF2B5EF4-FFF2-40B4-BE49-F238E27FC236}">
                <a16:creationId xmlns:a16="http://schemas.microsoft.com/office/drawing/2014/main" id="{983AAE7F-F2FD-39CA-804F-D15D07122A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5537961"/>
              </p:ext>
            </p:extLst>
          </p:nvPr>
        </p:nvGraphicFramePr>
        <p:xfrm>
          <a:off x="2498271" y="1862364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983763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54085" y="1122363"/>
            <a:ext cx="7913915" cy="2387600"/>
          </a:xfrm>
        </p:spPr>
        <p:txBody>
          <a:bodyPr/>
          <a:lstStyle/>
          <a:p>
            <a:r>
              <a:rPr lang="es-ES" dirty="0">
                <a:latin typeface="Arial Nova"/>
                <a:cs typeface="Calibri Light"/>
              </a:rPr>
              <a:t>DEBATE</a:t>
            </a:r>
            <a:endParaRPr lang="es-ES" dirty="0"/>
          </a:p>
        </p:txBody>
      </p:sp>
      <p:pic>
        <p:nvPicPr>
          <p:cNvPr id="11" name="Imagen 1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991955D6-B888-0986-B309-450E87022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4743" y="-51162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166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6951389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</a:t>
            </a:r>
            <a:endParaRPr lang="es-ES" dirty="0">
              <a:cs typeface="Calibri Light" panose="020F0302020204030204"/>
            </a:endParaRPr>
          </a:p>
        </p:txBody>
      </p:sp>
      <p:graphicFrame>
        <p:nvGraphicFramePr>
          <p:cNvPr id="19" name="Diagrama 257">
            <a:extLst>
              <a:ext uri="{FF2B5EF4-FFF2-40B4-BE49-F238E27FC236}">
                <a16:creationId xmlns:a16="http://schemas.microsoft.com/office/drawing/2014/main" id="{BB086CE9-8BFC-90A0-EAA2-EB1AE2F35F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7593038"/>
              </p:ext>
            </p:extLst>
          </p:nvPr>
        </p:nvGraphicFramePr>
        <p:xfrm>
          <a:off x="2525486" y="1480457"/>
          <a:ext cx="4572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42964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5A25F7D-F5B1-4DA7-CE63-B6118F19165D}"/>
              </a:ext>
            </a:extLst>
          </p:cNvPr>
          <p:cNvSpPr txBox="1">
            <a:spLocks/>
          </p:cNvSpPr>
          <p:nvPr/>
        </p:nvSpPr>
        <p:spPr>
          <a:xfrm>
            <a:off x="2322953" y="79625"/>
            <a:ext cx="9738131" cy="663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100" dirty="0">
                <a:latin typeface="Arial Nova"/>
                <a:cs typeface="Calibri Light"/>
              </a:rPr>
              <a:t>2. Debate &gt;&gt; Diseño emergente</a:t>
            </a:r>
            <a:endParaRPr lang="es-ES" dirty="0">
              <a:cs typeface="Calibri Light" panose="020F0302020204030204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9E6A7B7-671B-CF9D-3DD8-3F71EEADC250}"/>
              </a:ext>
            </a:extLst>
          </p:cNvPr>
          <p:cNvSpPr txBox="1"/>
          <p:nvPr/>
        </p:nvSpPr>
        <p:spPr>
          <a:xfrm>
            <a:off x="2575299" y="2461413"/>
            <a:ext cx="6809943" cy="2062103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es-ES" sz="3200" dirty="0">
                <a:cs typeface="Calibri"/>
              </a:rPr>
              <a:t>Uso de metáforas</a:t>
            </a:r>
            <a:endParaRPr lang="es-ES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s-ES" sz="3200" dirty="0">
                <a:ea typeface="+mn-lt"/>
                <a:cs typeface="+mn-lt"/>
              </a:rPr>
              <a:t>Pensar en lo que debe hacer el sistema y dejar que aflore</a:t>
            </a:r>
            <a:endParaRPr lang="es-ES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endParaRPr lang="es-ES" sz="3200" dirty="0">
              <a:cs typeface="Calibri"/>
            </a:endParaRPr>
          </a:p>
        </p:txBody>
      </p:sp>
      <p:pic>
        <p:nvPicPr>
          <p:cNvPr id="21" name="Imagen 5" descr="Cabeza y torso de un hombre con sombrero&#10;&#10;Descripción generada automáticamente">
            <a:extLst>
              <a:ext uri="{FF2B5EF4-FFF2-40B4-BE49-F238E27FC236}">
                <a16:creationId xmlns:a16="http://schemas.microsoft.com/office/drawing/2014/main" id="{F08142E6-7003-1476-11CC-111B7BA8A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652" y="2461865"/>
            <a:ext cx="2581633" cy="194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30858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32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3" baseType="lpstr">
      <vt:lpstr>Tema de Office</vt:lpstr>
      <vt:lpstr>¿Está muerto TDD?</vt:lpstr>
      <vt:lpstr>INTRODUCCIÓN</vt:lpstr>
      <vt:lpstr>Presentación de PowerPoint</vt:lpstr>
      <vt:lpstr>Presentación de PowerPoint</vt:lpstr>
      <vt:lpstr>BREVE DESCRIPCIÓN</vt:lpstr>
      <vt:lpstr>Presentación de PowerPoint</vt:lpstr>
      <vt:lpstr>DEBATE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Ejemplos</vt:lpstr>
      <vt:lpstr>Presentación de PowerPoint</vt:lpstr>
      <vt:lpstr>Presentación de PowerPoint</vt:lpstr>
      <vt:lpstr>Conclusiones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/>
  <cp:revision>1052</cp:revision>
  <dcterms:created xsi:type="dcterms:W3CDTF">2023-04-22T17:27:32Z</dcterms:created>
  <dcterms:modified xsi:type="dcterms:W3CDTF">2023-06-07T19:42:10Z</dcterms:modified>
</cp:coreProperties>
</file>